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7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9144000" cy="5143500" type="screen16x9"/>
  <p:notesSz cx="6858000" cy="9144000"/>
  <p:embeddedFontLst>
    <p:embeddedFont>
      <p:font typeface="Lexend" pitchFamily="2" charset="77"/>
      <p:regular r:id="rId23"/>
      <p:bold r:id="rId24"/>
    </p:embeddedFont>
    <p:embeddedFont>
      <p:font typeface="Lexend SemiBold" pitchFamily="2" charset="77"/>
      <p:regular r:id="rId25"/>
      <p:bold r:id="rId26"/>
    </p:embeddedFont>
    <p:embeddedFont>
      <p:font typeface="Roboto Mono" pitchFamily="49" charset="0"/>
      <p:regular r:id="rId27"/>
      <p:bold r:id="rId28"/>
      <p:italic r:id="rId29"/>
      <p:bold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72"/>
  </p:normalViewPr>
  <p:slideViewPr>
    <p:cSldViewPr snapToGrid="0">
      <p:cViewPr varScale="1">
        <p:scale>
          <a:sx n="166" d="100"/>
          <a:sy n="166" d="100"/>
        </p:scale>
        <p:origin x="200" y="3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3995bce26f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3995bce26f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3995bce26f3_0_6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3995bce26f3_0_6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3995bce26f3_0_6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" name="Google Shape;560;g3995bce26f3_0_6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3995bce26f3_0_6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3995bce26f3_0_6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3995bce26f3_0_6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9" name="Google Shape;579;g3995bce26f3_0_6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g3995bce26f3_0_6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4" name="Google Shape;594;g3995bce26f3_0_6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3995bce26f3_0_6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" name="Google Shape;602;g3995bce26f3_0_6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3995bce26f3_0_7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0" name="Google Shape;610;g3995bce26f3_0_7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3995bce26f3_0_7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0" name="Google Shape;620;g3995bce26f3_0_7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g3995bce26f3_0_7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1" name="Google Shape;631;g3995bce26f3_0_7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g3995bce26f3_0_7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0" name="Google Shape;640;g3995bce26f3_0_7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3995bce26f3_0_4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3995bce26f3_0_4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g3995bce26f3_0_7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8" name="Google Shape;648;g3995bce26f3_0_7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3995bce26f3_0_5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3995bce26f3_0_5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3995bce26f3_0_5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3995bce26f3_0_5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3995bce26f3_0_5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3995bce26f3_0_5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3995bce26f3_0_7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3995bce26f3_0_7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3995bce26f3_0_8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" name="Google Shape;522;g3995bce26f3_0_8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3995bce26f3_0_5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3995bce26f3_0_5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3995bce26f3_0_7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3995bce26f3_0_7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_3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643200" y="659425"/>
            <a:ext cx="3146400" cy="1091400"/>
          </a:xfrm>
          <a:prstGeom prst="rect">
            <a:avLst/>
          </a:prstGeom>
          <a:solidFill>
            <a:schemeClr val="accent3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1" name="Google Shape;11;p2"/>
          <p:cNvSpPr txBox="1">
            <a:spLocks noGrp="1"/>
          </p:cNvSpPr>
          <p:nvPr>
            <p:ph type="title"/>
          </p:nvPr>
        </p:nvSpPr>
        <p:spPr>
          <a:xfrm>
            <a:off x="671825" y="727744"/>
            <a:ext cx="3117600" cy="120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2216400" y="1750725"/>
            <a:ext cx="4711200" cy="2187900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3" name="Google Shape;13;p2"/>
          <p:cNvSpPr/>
          <p:nvPr/>
        </p:nvSpPr>
        <p:spPr>
          <a:xfrm>
            <a:off x="1686400" y="1750825"/>
            <a:ext cx="528900" cy="52890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4" name="Google Shape;14;p2"/>
          <p:cNvSpPr/>
          <p:nvPr/>
        </p:nvSpPr>
        <p:spPr>
          <a:xfrm>
            <a:off x="6927600" y="2843900"/>
            <a:ext cx="528900" cy="10914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5" name="Google Shape;15;p2"/>
          <p:cNvSpPr txBox="1">
            <a:spLocks noGrp="1"/>
          </p:cNvSpPr>
          <p:nvPr>
            <p:ph type="title" idx="2"/>
          </p:nvPr>
        </p:nvSpPr>
        <p:spPr>
          <a:xfrm>
            <a:off x="2258050" y="1800075"/>
            <a:ext cx="4623900" cy="221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8345421" y="287925"/>
            <a:ext cx="489000" cy="50250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7" name="Google Shape;17;p2"/>
          <p:cNvSpPr txBox="1">
            <a:spLocks noGrp="1"/>
          </p:cNvSpPr>
          <p:nvPr>
            <p:ph type="sldNum" idx="12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big ideas">
  <p:cSld name="TITLE_3_1_1_1_1_1_1_1_1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1"/>
          <p:cNvSpPr/>
          <p:nvPr/>
        </p:nvSpPr>
        <p:spPr>
          <a:xfrm>
            <a:off x="3263350" y="1223800"/>
            <a:ext cx="2617200" cy="2725500"/>
          </a:xfrm>
          <a:prstGeom prst="rect">
            <a:avLst/>
          </a:prstGeom>
          <a:solidFill>
            <a:schemeClr val="accent3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40" name="Google Shape;140;p11"/>
          <p:cNvSpPr txBox="1">
            <a:spLocks noGrp="1"/>
          </p:cNvSpPr>
          <p:nvPr>
            <p:ph type="subTitle" idx="1"/>
          </p:nvPr>
        </p:nvSpPr>
        <p:spPr>
          <a:xfrm>
            <a:off x="3263400" y="1216529"/>
            <a:ext cx="26172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11"/>
          <p:cNvSpPr/>
          <p:nvPr/>
        </p:nvSpPr>
        <p:spPr>
          <a:xfrm>
            <a:off x="643300" y="1223800"/>
            <a:ext cx="2617200" cy="2725500"/>
          </a:xfrm>
          <a:prstGeom prst="rect">
            <a:avLst/>
          </a:prstGeom>
          <a:solidFill>
            <a:schemeClr val="accen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42" name="Google Shape;142;p11"/>
          <p:cNvSpPr txBox="1">
            <a:spLocks noGrp="1"/>
          </p:cNvSpPr>
          <p:nvPr>
            <p:ph type="body" idx="2"/>
          </p:nvPr>
        </p:nvSpPr>
        <p:spPr>
          <a:xfrm>
            <a:off x="650150" y="1553646"/>
            <a:ext cx="26172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143" name="Google Shape;143;p11"/>
          <p:cNvSpPr/>
          <p:nvPr/>
        </p:nvSpPr>
        <p:spPr>
          <a:xfrm>
            <a:off x="5883400" y="1223800"/>
            <a:ext cx="2617200" cy="272550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44" name="Google Shape;144;p11"/>
          <p:cNvSpPr txBox="1">
            <a:spLocks noGrp="1"/>
          </p:cNvSpPr>
          <p:nvPr>
            <p:ph type="subTitle" idx="3"/>
          </p:nvPr>
        </p:nvSpPr>
        <p:spPr>
          <a:xfrm>
            <a:off x="5883500" y="1216529"/>
            <a:ext cx="26172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11"/>
          <p:cNvSpPr txBox="1">
            <a:spLocks noGrp="1"/>
          </p:cNvSpPr>
          <p:nvPr>
            <p:ph type="body" idx="4"/>
          </p:nvPr>
        </p:nvSpPr>
        <p:spPr>
          <a:xfrm>
            <a:off x="546686" y="3949300"/>
            <a:ext cx="2404800" cy="39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>
            <a:endParaRPr/>
          </a:p>
        </p:txBody>
      </p:sp>
      <p:sp>
        <p:nvSpPr>
          <p:cNvPr id="146" name="Google Shape;146;p11"/>
          <p:cNvSpPr txBox="1">
            <a:spLocks noGrp="1"/>
          </p:cNvSpPr>
          <p:nvPr>
            <p:ph type="subTitle" idx="5"/>
          </p:nvPr>
        </p:nvSpPr>
        <p:spPr>
          <a:xfrm>
            <a:off x="646300" y="1216529"/>
            <a:ext cx="26172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11"/>
          <p:cNvSpPr txBox="1">
            <a:spLocks noGrp="1"/>
          </p:cNvSpPr>
          <p:nvPr>
            <p:ph type="body" idx="6"/>
          </p:nvPr>
        </p:nvSpPr>
        <p:spPr>
          <a:xfrm>
            <a:off x="3264850" y="1553646"/>
            <a:ext cx="26172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148" name="Google Shape;148;p11"/>
          <p:cNvSpPr txBox="1">
            <a:spLocks noGrp="1"/>
          </p:cNvSpPr>
          <p:nvPr>
            <p:ph type="body" idx="7"/>
          </p:nvPr>
        </p:nvSpPr>
        <p:spPr>
          <a:xfrm>
            <a:off x="5883400" y="1553646"/>
            <a:ext cx="26172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149" name="Google Shape;149;p11"/>
          <p:cNvSpPr txBox="1">
            <a:spLocks noGrp="1"/>
          </p:cNvSpPr>
          <p:nvPr>
            <p:ph type="body" idx="8"/>
          </p:nvPr>
        </p:nvSpPr>
        <p:spPr>
          <a:xfrm>
            <a:off x="650150" y="2160175"/>
            <a:ext cx="1287900" cy="178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>
            <a:endParaRPr/>
          </a:p>
        </p:txBody>
      </p:sp>
      <p:sp>
        <p:nvSpPr>
          <p:cNvPr id="150" name="Google Shape;150;p11"/>
          <p:cNvSpPr txBox="1">
            <a:spLocks noGrp="1"/>
          </p:cNvSpPr>
          <p:nvPr>
            <p:ph type="body" idx="9"/>
          </p:nvPr>
        </p:nvSpPr>
        <p:spPr>
          <a:xfrm>
            <a:off x="1880475" y="2160175"/>
            <a:ext cx="1287900" cy="178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>
            <a:endParaRPr/>
          </a:p>
        </p:txBody>
      </p:sp>
      <p:sp>
        <p:nvSpPr>
          <p:cNvPr id="151" name="Google Shape;151;p11"/>
          <p:cNvSpPr txBox="1">
            <a:spLocks noGrp="1"/>
          </p:cNvSpPr>
          <p:nvPr>
            <p:ph type="body" idx="13"/>
          </p:nvPr>
        </p:nvSpPr>
        <p:spPr>
          <a:xfrm>
            <a:off x="3266775" y="2160175"/>
            <a:ext cx="1287900" cy="178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>
            <a:endParaRPr/>
          </a:p>
        </p:txBody>
      </p:sp>
      <p:sp>
        <p:nvSpPr>
          <p:cNvPr id="152" name="Google Shape;152;p11"/>
          <p:cNvSpPr txBox="1">
            <a:spLocks noGrp="1"/>
          </p:cNvSpPr>
          <p:nvPr>
            <p:ph type="body" idx="14"/>
          </p:nvPr>
        </p:nvSpPr>
        <p:spPr>
          <a:xfrm>
            <a:off x="4497100" y="2160175"/>
            <a:ext cx="1287900" cy="178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>
            <a:endParaRPr/>
          </a:p>
        </p:txBody>
      </p:sp>
      <p:sp>
        <p:nvSpPr>
          <p:cNvPr id="153" name="Google Shape;153;p11"/>
          <p:cNvSpPr txBox="1">
            <a:spLocks noGrp="1"/>
          </p:cNvSpPr>
          <p:nvPr>
            <p:ph type="body" idx="15"/>
          </p:nvPr>
        </p:nvSpPr>
        <p:spPr>
          <a:xfrm>
            <a:off x="5883400" y="2160175"/>
            <a:ext cx="1287900" cy="178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>
            <a:endParaRPr/>
          </a:p>
        </p:txBody>
      </p:sp>
      <p:sp>
        <p:nvSpPr>
          <p:cNvPr id="154" name="Google Shape;154;p11"/>
          <p:cNvSpPr txBox="1">
            <a:spLocks noGrp="1"/>
          </p:cNvSpPr>
          <p:nvPr>
            <p:ph type="body" idx="16"/>
          </p:nvPr>
        </p:nvSpPr>
        <p:spPr>
          <a:xfrm>
            <a:off x="7113725" y="2160175"/>
            <a:ext cx="1287900" cy="178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>
            <a:endParaRPr/>
          </a:p>
        </p:txBody>
      </p:sp>
      <p:sp>
        <p:nvSpPr>
          <p:cNvPr id="155" name="Google Shape;155;p11"/>
          <p:cNvSpPr/>
          <p:nvPr/>
        </p:nvSpPr>
        <p:spPr>
          <a:xfrm>
            <a:off x="8345421" y="287925"/>
            <a:ext cx="489000" cy="50250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56" name="Google Shape;156;p11"/>
          <p:cNvSpPr txBox="1">
            <a:spLocks noGrp="1"/>
          </p:cNvSpPr>
          <p:nvPr>
            <p:ph type="sldNum" idx="12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7" name="Google Shape;157;p11"/>
          <p:cNvSpPr/>
          <p:nvPr/>
        </p:nvSpPr>
        <p:spPr>
          <a:xfrm>
            <a:off x="298300" y="301050"/>
            <a:ext cx="5585100" cy="6066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58" name="Google Shape;158;p11"/>
          <p:cNvSpPr txBox="1">
            <a:spLocks noGrp="1"/>
          </p:cNvSpPr>
          <p:nvPr>
            <p:ph type="title"/>
          </p:nvPr>
        </p:nvSpPr>
        <p:spPr>
          <a:xfrm>
            <a:off x="279185" y="338025"/>
            <a:ext cx="5562300" cy="67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tions Pros and Cons">
  <p:cSld name="TITLE_3_1_1_1_1_1_1_1_1_1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2"/>
          <p:cNvSpPr/>
          <p:nvPr/>
        </p:nvSpPr>
        <p:spPr>
          <a:xfrm>
            <a:off x="298286" y="2469752"/>
            <a:ext cx="2849400" cy="2367300"/>
          </a:xfrm>
          <a:prstGeom prst="rect">
            <a:avLst/>
          </a:prstGeom>
          <a:solidFill>
            <a:schemeClr val="accent3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61" name="Google Shape;161;p12"/>
          <p:cNvSpPr/>
          <p:nvPr/>
        </p:nvSpPr>
        <p:spPr>
          <a:xfrm>
            <a:off x="3148000" y="2469752"/>
            <a:ext cx="2849400" cy="2367300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62" name="Google Shape;162;p12"/>
          <p:cNvSpPr/>
          <p:nvPr/>
        </p:nvSpPr>
        <p:spPr>
          <a:xfrm>
            <a:off x="5984943" y="2469752"/>
            <a:ext cx="2849400" cy="236730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63" name="Google Shape;163;p12"/>
          <p:cNvSpPr>
            <a:spLocks noGrp="1"/>
          </p:cNvSpPr>
          <p:nvPr>
            <p:ph type="pic" idx="2"/>
          </p:nvPr>
        </p:nvSpPr>
        <p:spPr>
          <a:xfrm>
            <a:off x="299192" y="1071125"/>
            <a:ext cx="2861400" cy="14016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4" name="Google Shape;164;p12"/>
          <p:cNvSpPr>
            <a:spLocks noGrp="1"/>
          </p:cNvSpPr>
          <p:nvPr>
            <p:ph type="pic" idx="3"/>
          </p:nvPr>
        </p:nvSpPr>
        <p:spPr>
          <a:xfrm>
            <a:off x="3147675" y="1071125"/>
            <a:ext cx="2837100" cy="14016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5" name="Google Shape;165;p12"/>
          <p:cNvSpPr>
            <a:spLocks noGrp="1"/>
          </p:cNvSpPr>
          <p:nvPr>
            <p:ph type="pic" idx="4"/>
          </p:nvPr>
        </p:nvSpPr>
        <p:spPr>
          <a:xfrm>
            <a:off x="5984750" y="1071125"/>
            <a:ext cx="2849400" cy="14016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12"/>
          <p:cNvSpPr txBox="1">
            <a:spLocks noGrp="1"/>
          </p:cNvSpPr>
          <p:nvPr>
            <p:ph type="subTitle" idx="1"/>
          </p:nvPr>
        </p:nvSpPr>
        <p:spPr>
          <a:xfrm>
            <a:off x="313140" y="2454080"/>
            <a:ext cx="2815500" cy="42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12"/>
          <p:cNvSpPr txBox="1">
            <a:spLocks noGrp="1"/>
          </p:cNvSpPr>
          <p:nvPr>
            <p:ph type="body" idx="5"/>
          </p:nvPr>
        </p:nvSpPr>
        <p:spPr>
          <a:xfrm>
            <a:off x="3157834" y="2811042"/>
            <a:ext cx="2815500" cy="42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168" name="Google Shape;168;p12"/>
          <p:cNvSpPr txBox="1">
            <a:spLocks noGrp="1"/>
          </p:cNvSpPr>
          <p:nvPr>
            <p:ph type="body" idx="6"/>
          </p:nvPr>
        </p:nvSpPr>
        <p:spPr>
          <a:xfrm>
            <a:off x="6001839" y="2811042"/>
            <a:ext cx="2815500" cy="42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169" name="Google Shape;169;p12"/>
          <p:cNvSpPr txBox="1">
            <a:spLocks noGrp="1"/>
          </p:cNvSpPr>
          <p:nvPr>
            <p:ph type="body" idx="7"/>
          </p:nvPr>
        </p:nvSpPr>
        <p:spPr>
          <a:xfrm>
            <a:off x="317282" y="2811042"/>
            <a:ext cx="2815500" cy="42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170" name="Google Shape;170;p12"/>
          <p:cNvSpPr txBox="1">
            <a:spLocks noGrp="1"/>
          </p:cNvSpPr>
          <p:nvPr>
            <p:ph type="subTitle" idx="8"/>
          </p:nvPr>
        </p:nvSpPr>
        <p:spPr>
          <a:xfrm>
            <a:off x="3153692" y="2454080"/>
            <a:ext cx="2815500" cy="42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p12"/>
          <p:cNvSpPr txBox="1">
            <a:spLocks noGrp="1"/>
          </p:cNvSpPr>
          <p:nvPr>
            <p:ph type="subTitle" idx="9"/>
          </p:nvPr>
        </p:nvSpPr>
        <p:spPr>
          <a:xfrm>
            <a:off x="5997697" y="2454080"/>
            <a:ext cx="2815500" cy="42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p12"/>
          <p:cNvSpPr/>
          <p:nvPr/>
        </p:nvSpPr>
        <p:spPr>
          <a:xfrm>
            <a:off x="8345421" y="287925"/>
            <a:ext cx="489000" cy="50250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73" name="Google Shape;173;p12"/>
          <p:cNvSpPr txBox="1">
            <a:spLocks noGrp="1"/>
          </p:cNvSpPr>
          <p:nvPr>
            <p:ph type="sldNum" idx="12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4" name="Google Shape;174;p12"/>
          <p:cNvSpPr/>
          <p:nvPr/>
        </p:nvSpPr>
        <p:spPr>
          <a:xfrm>
            <a:off x="298300" y="301050"/>
            <a:ext cx="5585100" cy="606600"/>
          </a:xfrm>
          <a:prstGeom prst="rect">
            <a:avLst/>
          </a:prstGeom>
          <a:solidFill>
            <a:schemeClr val="accen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75" name="Google Shape;175;p12"/>
          <p:cNvSpPr txBox="1">
            <a:spLocks noGrp="1"/>
          </p:cNvSpPr>
          <p:nvPr>
            <p:ph type="title"/>
          </p:nvPr>
        </p:nvSpPr>
        <p:spPr>
          <a:xfrm>
            <a:off x="279185" y="338025"/>
            <a:ext cx="5562300" cy="67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dditional Points">
  <p:cSld name="TITLE_3_1_1_1_1_1_1_1_1_1_1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3"/>
          <p:cNvSpPr/>
          <p:nvPr/>
        </p:nvSpPr>
        <p:spPr>
          <a:xfrm>
            <a:off x="298300" y="1216800"/>
            <a:ext cx="3491400" cy="3260400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78" name="Google Shape;178;p13"/>
          <p:cNvSpPr txBox="1">
            <a:spLocks noGrp="1"/>
          </p:cNvSpPr>
          <p:nvPr>
            <p:ph type="subTitle" idx="1"/>
          </p:nvPr>
        </p:nvSpPr>
        <p:spPr>
          <a:xfrm>
            <a:off x="323945" y="1242931"/>
            <a:ext cx="3314400" cy="3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13"/>
          <p:cNvSpPr>
            <a:spLocks noGrp="1"/>
          </p:cNvSpPr>
          <p:nvPr>
            <p:ph type="pic" idx="2"/>
          </p:nvPr>
        </p:nvSpPr>
        <p:spPr>
          <a:xfrm>
            <a:off x="3789350" y="1216800"/>
            <a:ext cx="5062200" cy="36222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0" name="Google Shape;180;p13"/>
          <p:cNvSpPr txBox="1">
            <a:spLocks noGrp="1"/>
          </p:cNvSpPr>
          <p:nvPr>
            <p:ph type="body" idx="3"/>
          </p:nvPr>
        </p:nvSpPr>
        <p:spPr>
          <a:xfrm>
            <a:off x="336530" y="1554822"/>
            <a:ext cx="3314400" cy="72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181" name="Google Shape;181;p13"/>
          <p:cNvSpPr txBox="1">
            <a:spLocks noGrp="1"/>
          </p:cNvSpPr>
          <p:nvPr>
            <p:ph type="subTitle" idx="4"/>
          </p:nvPr>
        </p:nvSpPr>
        <p:spPr>
          <a:xfrm>
            <a:off x="336530" y="2289922"/>
            <a:ext cx="3301500" cy="3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2" name="Google Shape;182;p13"/>
          <p:cNvSpPr txBox="1">
            <a:spLocks noGrp="1"/>
          </p:cNvSpPr>
          <p:nvPr>
            <p:ph type="body" idx="5"/>
          </p:nvPr>
        </p:nvSpPr>
        <p:spPr>
          <a:xfrm>
            <a:off x="349106" y="2601813"/>
            <a:ext cx="3301500" cy="72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183" name="Google Shape;183;p13"/>
          <p:cNvSpPr txBox="1">
            <a:spLocks noGrp="1"/>
          </p:cNvSpPr>
          <p:nvPr>
            <p:ph type="subTitle" idx="6"/>
          </p:nvPr>
        </p:nvSpPr>
        <p:spPr>
          <a:xfrm>
            <a:off x="323945" y="3346542"/>
            <a:ext cx="3314400" cy="3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p13"/>
          <p:cNvSpPr txBox="1">
            <a:spLocks noGrp="1"/>
          </p:cNvSpPr>
          <p:nvPr>
            <p:ph type="body" idx="7"/>
          </p:nvPr>
        </p:nvSpPr>
        <p:spPr>
          <a:xfrm>
            <a:off x="336569" y="3658433"/>
            <a:ext cx="3314400" cy="72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185" name="Google Shape;185;p13"/>
          <p:cNvSpPr/>
          <p:nvPr/>
        </p:nvSpPr>
        <p:spPr>
          <a:xfrm>
            <a:off x="8345421" y="287925"/>
            <a:ext cx="489000" cy="50250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86" name="Google Shape;186;p13"/>
          <p:cNvSpPr txBox="1">
            <a:spLocks noGrp="1"/>
          </p:cNvSpPr>
          <p:nvPr>
            <p:ph type="sldNum" idx="12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7" name="Google Shape;187;p13"/>
          <p:cNvSpPr/>
          <p:nvPr/>
        </p:nvSpPr>
        <p:spPr>
          <a:xfrm>
            <a:off x="298300" y="301050"/>
            <a:ext cx="5585100" cy="6066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88" name="Google Shape;188;p13"/>
          <p:cNvSpPr txBox="1">
            <a:spLocks noGrp="1"/>
          </p:cNvSpPr>
          <p:nvPr>
            <p:ph type="title"/>
          </p:nvPr>
        </p:nvSpPr>
        <p:spPr>
          <a:xfrm>
            <a:off x="279185" y="338025"/>
            <a:ext cx="5562300" cy="67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>
  <p:cSld name="TITLE_3_1_1_1_1_1_1_1_1_1_1_2"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4"/>
          <p:cNvSpPr/>
          <p:nvPr/>
        </p:nvSpPr>
        <p:spPr>
          <a:xfrm>
            <a:off x="298300" y="1213300"/>
            <a:ext cx="5646900" cy="3260400"/>
          </a:xfrm>
          <a:prstGeom prst="rect">
            <a:avLst/>
          </a:prstGeom>
          <a:solidFill>
            <a:schemeClr val="accent3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91" name="Google Shape;191;p14"/>
          <p:cNvSpPr txBox="1">
            <a:spLocks noGrp="1"/>
          </p:cNvSpPr>
          <p:nvPr>
            <p:ph type="body" idx="1"/>
          </p:nvPr>
        </p:nvSpPr>
        <p:spPr>
          <a:xfrm>
            <a:off x="298300" y="1370375"/>
            <a:ext cx="5646900" cy="292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192" name="Google Shape;192;p14"/>
          <p:cNvSpPr/>
          <p:nvPr/>
        </p:nvSpPr>
        <p:spPr>
          <a:xfrm>
            <a:off x="8345421" y="287925"/>
            <a:ext cx="489000" cy="50250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93" name="Google Shape;193;p14"/>
          <p:cNvSpPr txBox="1">
            <a:spLocks noGrp="1"/>
          </p:cNvSpPr>
          <p:nvPr>
            <p:ph type="sldNum" idx="12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4" name="Google Shape;194;p14"/>
          <p:cNvSpPr/>
          <p:nvPr/>
        </p:nvSpPr>
        <p:spPr>
          <a:xfrm>
            <a:off x="298300" y="301050"/>
            <a:ext cx="5585100" cy="6066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95" name="Google Shape;195;p14"/>
          <p:cNvSpPr txBox="1">
            <a:spLocks noGrp="1"/>
          </p:cNvSpPr>
          <p:nvPr>
            <p:ph type="title"/>
          </p:nvPr>
        </p:nvSpPr>
        <p:spPr>
          <a:xfrm>
            <a:off x="279185" y="338025"/>
            <a:ext cx="5562300" cy="67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TITLE_3_1_1_1_1_1_1_1_1_1_1_2_2"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5"/>
          <p:cNvSpPr/>
          <p:nvPr/>
        </p:nvSpPr>
        <p:spPr>
          <a:xfrm>
            <a:off x="298300" y="1213300"/>
            <a:ext cx="5646900" cy="326040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98" name="Google Shape;198;p15"/>
          <p:cNvSpPr txBox="1">
            <a:spLocks noGrp="1"/>
          </p:cNvSpPr>
          <p:nvPr>
            <p:ph type="body" idx="1"/>
          </p:nvPr>
        </p:nvSpPr>
        <p:spPr>
          <a:xfrm>
            <a:off x="298300" y="1370375"/>
            <a:ext cx="5646900" cy="292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199" name="Google Shape;199;p15"/>
          <p:cNvSpPr/>
          <p:nvPr/>
        </p:nvSpPr>
        <p:spPr>
          <a:xfrm>
            <a:off x="8345421" y="287925"/>
            <a:ext cx="489000" cy="50250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00" name="Google Shape;200;p15"/>
          <p:cNvSpPr txBox="1">
            <a:spLocks noGrp="1"/>
          </p:cNvSpPr>
          <p:nvPr>
            <p:ph type="sldNum" idx="12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1" name="Google Shape;201;p15"/>
          <p:cNvSpPr/>
          <p:nvPr/>
        </p:nvSpPr>
        <p:spPr>
          <a:xfrm>
            <a:off x="298300" y="301050"/>
            <a:ext cx="5585100" cy="6066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02" name="Google Shape;202;p15"/>
          <p:cNvSpPr txBox="1">
            <a:spLocks noGrp="1"/>
          </p:cNvSpPr>
          <p:nvPr>
            <p:ph type="title"/>
          </p:nvPr>
        </p:nvSpPr>
        <p:spPr>
          <a:xfrm>
            <a:off x="279185" y="338025"/>
            <a:ext cx="5562300" cy="67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>
  <p:cSld name="TITLE_3_1_1_1_1_1_1_1_1_1_1_2_1"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6"/>
          <p:cNvSpPr/>
          <p:nvPr/>
        </p:nvSpPr>
        <p:spPr>
          <a:xfrm>
            <a:off x="298300" y="1213300"/>
            <a:ext cx="4078800" cy="326040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05" name="Google Shape;205;p16"/>
          <p:cNvSpPr txBox="1">
            <a:spLocks noGrp="1"/>
          </p:cNvSpPr>
          <p:nvPr>
            <p:ph type="body" idx="1"/>
          </p:nvPr>
        </p:nvSpPr>
        <p:spPr>
          <a:xfrm>
            <a:off x="298300" y="1370375"/>
            <a:ext cx="4036200" cy="292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206" name="Google Shape;206;p16"/>
          <p:cNvSpPr/>
          <p:nvPr/>
        </p:nvSpPr>
        <p:spPr>
          <a:xfrm>
            <a:off x="4377100" y="1213300"/>
            <a:ext cx="4078800" cy="3260400"/>
          </a:xfrm>
          <a:prstGeom prst="rect">
            <a:avLst/>
          </a:prstGeom>
          <a:solidFill>
            <a:schemeClr val="accen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07" name="Google Shape;207;p16"/>
          <p:cNvSpPr txBox="1">
            <a:spLocks noGrp="1"/>
          </p:cNvSpPr>
          <p:nvPr>
            <p:ph type="body" idx="2"/>
          </p:nvPr>
        </p:nvSpPr>
        <p:spPr>
          <a:xfrm>
            <a:off x="4377100" y="1370375"/>
            <a:ext cx="4036200" cy="292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208" name="Google Shape;208;p16"/>
          <p:cNvSpPr/>
          <p:nvPr/>
        </p:nvSpPr>
        <p:spPr>
          <a:xfrm>
            <a:off x="8345421" y="287925"/>
            <a:ext cx="489000" cy="50250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09" name="Google Shape;209;p16"/>
          <p:cNvSpPr txBox="1">
            <a:spLocks noGrp="1"/>
          </p:cNvSpPr>
          <p:nvPr>
            <p:ph type="sldNum" idx="12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0" name="Google Shape;210;p16"/>
          <p:cNvSpPr/>
          <p:nvPr/>
        </p:nvSpPr>
        <p:spPr>
          <a:xfrm>
            <a:off x="298300" y="301050"/>
            <a:ext cx="5585100" cy="6066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11" name="Google Shape;211;p16"/>
          <p:cNvSpPr txBox="1">
            <a:spLocks noGrp="1"/>
          </p:cNvSpPr>
          <p:nvPr>
            <p:ph type="title"/>
          </p:nvPr>
        </p:nvSpPr>
        <p:spPr>
          <a:xfrm>
            <a:off x="279185" y="338025"/>
            <a:ext cx="5562300" cy="67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lth and Safety">
  <p:cSld name="TITLE_3_1_1_1_1_1_1_1_1_1_1_1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7"/>
          <p:cNvSpPr>
            <a:spLocks noGrp="1"/>
          </p:cNvSpPr>
          <p:nvPr>
            <p:ph type="pic" idx="2"/>
          </p:nvPr>
        </p:nvSpPr>
        <p:spPr>
          <a:xfrm>
            <a:off x="3789500" y="1216033"/>
            <a:ext cx="2512800" cy="27114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4" name="Google Shape;214;p17"/>
          <p:cNvSpPr/>
          <p:nvPr/>
        </p:nvSpPr>
        <p:spPr>
          <a:xfrm>
            <a:off x="6300850" y="1795700"/>
            <a:ext cx="991200" cy="504300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15" name="Google Shape;215;p17"/>
          <p:cNvSpPr>
            <a:spLocks noGrp="1"/>
          </p:cNvSpPr>
          <p:nvPr>
            <p:ph type="pic" idx="3"/>
          </p:nvPr>
        </p:nvSpPr>
        <p:spPr>
          <a:xfrm>
            <a:off x="6302375" y="2298975"/>
            <a:ext cx="2476800" cy="25398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6" name="Google Shape;216;p17"/>
          <p:cNvSpPr/>
          <p:nvPr/>
        </p:nvSpPr>
        <p:spPr>
          <a:xfrm>
            <a:off x="298300" y="1216800"/>
            <a:ext cx="3491400" cy="326040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17" name="Google Shape;217;p17"/>
          <p:cNvSpPr txBox="1">
            <a:spLocks noGrp="1"/>
          </p:cNvSpPr>
          <p:nvPr>
            <p:ph type="subTitle" idx="1"/>
          </p:nvPr>
        </p:nvSpPr>
        <p:spPr>
          <a:xfrm>
            <a:off x="323945" y="1242931"/>
            <a:ext cx="3314400" cy="3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8" name="Google Shape;218;p17"/>
          <p:cNvSpPr txBox="1">
            <a:spLocks noGrp="1"/>
          </p:cNvSpPr>
          <p:nvPr>
            <p:ph type="body" idx="4"/>
          </p:nvPr>
        </p:nvSpPr>
        <p:spPr>
          <a:xfrm>
            <a:off x="336530" y="1554822"/>
            <a:ext cx="3314400" cy="72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219" name="Google Shape;219;p17"/>
          <p:cNvSpPr txBox="1">
            <a:spLocks noGrp="1"/>
          </p:cNvSpPr>
          <p:nvPr>
            <p:ph type="subTitle" idx="5"/>
          </p:nvPr>
        </p:nvSpPr>
        <p:spPr>
          <a:xfrm>
            <a:off x="336530" y="2289922"/>
            <a:ext cx="3301500" cy="3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0" name="Google Shape;220;p17"/>
          <p:cNvSpPr txBox="1">
            <a:spLocks noGrp="1"/>
          </p:cNvSpPr>
          <p:nvPr>
            <p:ph type="body" idx="6"/>
          </p:nvPr>
        </p:nvSpPr>
        <p:spPr>
          <a:xfrm>
            <a:off x="349106" y="2601813"/>
            <a:ext cx="3301500" cy="72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221" name="Google Shape;221;p17"/>
          <p:cNvSpPr txBox="1">
            <a:spLocks noGrp="1"/>
          </p:cNvSpPr>
          <p:nvPr>
            <p:ph type="subTitle" idx="7"/>
          </p:nvPr>
        </p:nvSpPr>
        <p:spPr>
          <a:xfrm>
            <a:off x="323945" y="3346542"/>
            <a:ext cx="3314400" cy="3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2" name="Google Shape;222;p17"/>
          <p:cNvSpPr txBox="1">
            <a:spLocks noGrp="1"/>
          </p:cNvSpPr>
          <p:nvPr>
            <p:ph type="body" idx="8"/>
          </p:nvPr>
        </p:nvSpPr>
        <p:spPr>
          <a:xfrm>
            <a:off x="336569" y="3658433"/>
            <a:ext cx="3314400" cy="72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223" name="Google Shape;223;p17"/>
          <p:cNvSpPr/>
          <p:nvPr/>
        </p:nvSpPr>
        <p:spPr>
          <a:xfrm>
            <a:off x="3789500" y="3927425"/>
            <a:ext cx="2512800" cy="549600"/>
          </a:xfrm>
          <a:prstGeom prst="rect">
            <a:avLst/>
          </a:prstGeom>
          <a:solidFill>
            <a:schemeClr val="accent3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24" name="Google Shape;224;p17"/>
          <p:cNvSpPr/>
          <p:nvPr/>
        </p:nvSpPr>
        <p:spPr>
          <a:xfrm>
            <a:off x="8345421" y="287925"/>
            <a:ext cx="489000" cy="50250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25" name="Google Shape;225;p17"/>
          <p:cNvSpPr txBox="1">
            <a:spLocks noGrp="1"/>
          </p:cNvSpPr>
          <p:nvPr>
            <p:ph type="sldNum" idx="12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6" name="Google Shape;226;p17"/>
          <p:cNvSpPr/>
          <p:nvPr/>
        </p:nvSpPr>
        <p:spPr>
          <a:xfrm>
            <a:off x="298300" y="301050"/>
            <a:ext cx="5585100" cy="6066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27" name="Google Shape;227;p17"/>
          <p:cNvSpPr txBox="1">
            <a:spLocks noGrp="1"/>
          </p:cNvSpPr>
          <p:nvPr>
            <p:ph type="title"/>
          </p:nvPr>
        </p:nvSpPr>
        <p:spPr>
          <a:xfrm>
            <a:off x="279185" y="338025"/>
            <a:ext cx="5562300" cy="67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commendations">
  <p:cSld name="TITLE_3_1_1_1_1_1_1_1_1_1_1_1_1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8"/>
          <p:cNvSpPr/>
          <p:nvPr/>
        </p:nvSpPr>
        <p:spPr>
          <a:xfrm>
            <a:off x="1694350" y="1223800"/>
            <a:ext cx="5755200" cy="3534300"/>
          </a:xfrm>
          <a:prstGeom prst="rect">
            <a:avLst/>
          </a:prstGeom>
          <a:solidFill>
            <a:schemeClr val="accent3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30" name="Google Shape;230;p18"/>
          <p:cNvSpPr txBox="1">
            <a:spLocks noGrp="1"/>
          </p:cNvSpPr>
          <p:nvPr>
            <p:ph type="body" idx="1"/>
          </p:nvPr>
        </p:nvSpPr>
        <p:spPr>
          <a:xfrm>
            <a:off x="1705750" y="1223400"/>
            <a:ext cx="5755200" cy="353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231" name="Google Shape;231;p18"/>
          <p:cNvSpPr/>
          <p:nvPr/>
        </p:nvSpPr>
        <p:spPr>
          <a:xfrm>
            <a:off x="8345421" y="287925"/>
            <a:ext cx="489000" cy="50250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32" name="Google Shape;232;p18"/>
          <p:cNvSpPr txBox="1">
            <a:spLocks noGrp="1"/>
          </p:cNvSpPr>
          <p:nvPr>
            <p:ph type="sldNum" idx="12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3" name="Google Shape;233;p18"/>
          <p:cNvSpPr/>
          <p:nvPr/>
        </p:nvSpPr>
        <p:spPr>
          <a:xfrm>
            <a:off x="298300" y="301050"/>
            <a:ext cx="5585100" cy="606600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34" name="Google Shape;234;p18"/>
          <p:cNvSpPr txBox="1">
            <a:spLocks noGrp="1"/>
          </p:cNvSpPr>
          <p:nvPr>
            <p:ph type="title"/>
          </p:nvPr>
        </p:nvSpPr>
        <p:spPr>
          <a:xfrm>
            <a:off x="279185" y="338025"/>
            <a:ext cx="5562300" cy="67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cision Making Timelines">
  <p:cSld name="TITLE_3_1_1_1_1_1_1_1_1_1_1_1_1_1"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9"/>
          <p:cNvSpPr txBox="1">
            <a:spLocks noGrp="1"/>
          </p:cNvSpPr>
          <p:nvPr>
            <p:ph type="subTitle" idx="1"/>
          </p:nvPr>
        </p:nvSpPr>
        <p:spPr>
          <a:xfrm>
            <a:off x="974626" y="1502023"/>
            <a:ext cx="978600" cy="34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7" name="Google Shape;237;p19"/>
          <p:cNvSpPr txBox="1">
            <a:spLocks noGrp="1"/>
          </p:cNvSpPr>
          <p:nvPr>
            <p:ph type="subTitle" idx="2"/>
          </p:nvPr>
        </p:nvSpPr>
        <p:spPr>
          <a:xfrm>
            <a:off x="1947538" y="1502023"/>
            <a:ext cx="978600" cy="34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8" name="Google Shape;238;p19"/>
          <p:cNvSpPr txBox="1">
            <a:spLocks noGrp="1"/>
          </p:cNvSpPr>
          <p:nvPr>
            <p:ph type="subTitle" idx="3"/>
          </p:nvPr>
        </p:nvSpPr>
        <p:spPr>
          <a:xfrm>
            <a:off x="2920451" y="1502023"/>
            <a:ext cx="978600" cy="34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9" name="Google Shape;239;p19"/>
          <p:cNvSpPr txBox="1">
            <a:spLocks noGrp="1"/>
          </p:cNvSpPr>
          <p:nvPr>
            <p:ph type="subTitle" idx="4"/>
          </p:nvPr>
        </p:nvSpPr>
        <p:spPr>
          <a:xfrm>
            <a:off x="3893363" y="1502023"/>
            <a:ext cx="978600" cy="34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0" name="Google Shape;240;p19"/>
          <p:cNvSpPr txBox="1">
            <a:spLocks noGrp="1"/>
          </p:cNvSpPr>
          <p:nvPr>
            <p:ph type="subTitle" idx="5"/>
          </p:nvPr>
        </p:nvSpPr>
        <p:spPr>
          <a:xfrm>
            <a:off x="4866276" y="1502023"/>
            <a:ext cx="978600" cy="34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1" name="Google Shape;241;p19"/>
          <p:cNvSpPr txBox="1">
            <a:spLocks noGrp="1"/>
          </p:cNvSpPr>
          <p:nvPr>
            <p:ph type="subTitle" idx="6"/>
          </p:nvPr>
        </p:nvSpPr>
        <p:spPr>
          <a:xfrm>
            <a:off x="5839189" y="1502023"/>
            <a:ext cx="978600" cy="34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2" name="Google Shape;242;p19"/>
          <p:cNvSpPr txBox="1">
            <a:spLocks noGrp="1"/>
          </p:cNvSpPr>
          <p:nvPr>
            <p:ph type="subTitle" idx="7"/>
          </p:nvPr>
        </p:nvSpPr>
        <p:spPr>
          <a:xfrm>
            <a:off x="6812101" y="1502023"/>
            <a:ext cx="978600" cy="34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3" name="Google Shape;243;p19"/>
          <p:cNvSpPr txBox="1">
            <a:spLocks noGrp="1"/>
          </p:cNvSpPr>
          <p:nvPr>
            <p:ph type="subTitle" idx="8"/>
          </p:nvPr>
        </p:nvSpPr>
        <p:spPr>
          <a:xfrm>
            <a:off x="7785014" y="1502023"/>
            <a:ext cx="978600" cy="34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244" name="Google Shape;244;p19"/>
          <p:cNvCxnSpPr/>
          <p:nvPr/>
        </p:nvCxnSpPr>
        <p:spPr>
          <a:xfrm>
            <a:off x="326031" y="3827919"/>
            <a:ext cx="8309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5" name="Google Shape;245;p19"/>
          <p:cNvCxnSpPr/>
          <p:nvPr/>
        </p:nvCxnSpPr>
        <p:spPr>
          <a:xfrm>
            <a:off x="1060840" y="1799599"/>
            <a:ext cx="0" cy="20376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6" name="Google Shape;246;p19"/>
          <p:cNvCxnSpPr/>
          <p:nvPr/>
        </p:nvCxnSpPr>
        <p:spPr>
          <a:xfrm>
            <a:off x="2039296" y="1799599"/>
            <a:ext cx="0" cy="20376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7" name="Google Shape;247;p19"/>
          <p:cNvCxnSpPr/>
          <p:nvPr/>
        </p:nvCxnSpPr>
        <p:spPr>
          <a:xfrm>
            <a:off x="3011282" y="1799599"/>
            <a:ext cx="0" cy="20376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8" name="Google Shape;248;p19"/>
          <p:cNvCxnSpPr/>
          <p:nvPr/>
        </p:nvCxnSpPr>
        <p:spPr>
          <a:xfrm>
            <a:off x="3989739" y="1799599"/>
            <a:ext cx="0" cy="20376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9" name="Google Shape;249;p19"/>
          <p:cNvCxnSpPr/>
          <p:nvPr/>
        </p:nvCxnSpPr>
        <p:spPr>
          <a:xfrm>
            <a:off x="4968195" y="1799599"/>
            <a:ext cx="0" cy="20376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0" name="Google Shape;250;p19"/>
          <p:cNvCxnSpPr/>
          <p:nvPr/>
        </p:nvCxnSpPr>
        <p:spPr>
          <a:xfrm>
            <a:off x="5939111" y="1799599"/>
            <a:ext cx="0" cy="20376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1" name="Google Shape;251;p19"/>
          <p:cNvCxnSpPr/>
          <p:nvPr/>
        </p:nvCxnSpPr>
        <p:spPr>
          <a:xfrm>
            <a:off x="6911098" y="1799599"/>
            <a:ext cx="0" cy="20376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2" name="Google Shape;252;p19"/>
          <p:cNvCxnSpPr/>
          <p:nvPr/>
        </p:nvCxnSpPr>
        <p:spPr>
          <a:xfrm>
            <a:off x="7888483" y="1799599"/>
            <a:ext cx="0" cy="20376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3" name="Google Shape;253;p19"/>
          <p:cNvCxnSpPr/>
          <p:nvPr/>
        </p:nvCxnSpPr>
        <p:spPr>
          <a:xfrm>
            <a:off x="1554373" y="3331452"/>
            <a:ext cx="0" cy="5058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4" name="Google Shape;254;p19"/>
          <p:cNvCxnSpPr/>
          <p:nvPr/>
        </p:nvCxnSpPr>
        <p:spPr>
          <a:xfrm>
            <a:off x="2532830" y="3331452"/>
            <a:ext cx="0" cy="5058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5" name="Google Shape;255;p19"/>
          <p:cNvCxnSpPr/>
          <p:nvPr/>
        </p:nvCxnSpPr>
        <p:spPr>
          <a:xfrm>
            <a:off x="3504816" y="3331452"/>
            <a:ext cx="0" cy="5058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6" name="Google Shape;256;p19"/>
          <p:cNvCxnSpPr/>
          <p:nvPr/>
        </p:nvCxnSpPr>
        <p:spPr>
          <a:xfrm>
            <a:off x="4483273" y="3331452"/>
            <a:ext cx="0" cy="5058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7" name="Google Shape;257;p19"/>
          <p:cNvCxnSpPr/>
          <p:nvPr/>
        </p:nvCxnSpPr>
        <p:spPr>
          <a:xfrm>
            <a:off x="5461729" y="3331452"/>
            <a:ext cx="0" cy="5058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8" name="Google Shape;258;p19"/>
          <p:cNvCxnSpPr/>
          <p:nvPr/>
        </p:nvCxnSpPr>
        <p:spPr>
          <a:xfrm>
            <a:off x="6432645" y="3331452"/>
            <a:ext cx="0" cy="5058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9" name="Google Shape;259;p19"/>
          <p:cNvCxnSpPr/>
          <p:nvPr/>
        </p:nvCxnSpPr>
        <p:spPr>
          <a:xfrm>
            <a:off x="7404631" y="3331452"/>
            <a:ext cx="0" cy="5058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0" name="Google Shape;260;p19"/>
          <p:cNvCxnSpPr/>
          <p:nvPr/>
        </p:nvCxnSpPr>
        <p:spPr>
          <a:xfrm>
            <a:off x="8382017" y="3331452"/>
            <a:ext cx="0" cy="5058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1" name="Google Shape;261;p19"/>
          <p:cNvCxnSpPr/>
          <p:nvPr/>
        </p:nvCxnSpPr>
        <p:spPr>
          <a:xfrm>
            <a:off x="567306" y="3331452"/>
            <a:ext cx="0" cy="5058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2" name="Google Shape;262;p19"/>
          <p:cNvSpPr txBox="1">
            <a:spLocks noGrp="1"/>
          </p:cNvSpPr>
          <p:nvPr>
            <p:ph type="body" idx="9"/>
          </p:nvPr>
        </p:nvSpPr>
        <p:spPr>
          <a:xfrm>
            <a:off x="219725" y="4031189"/>
            <a:ext cx="1489800" cy="3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>
            <a:endParaRPr/>
          </a:p>
        </p:txBody>
      </p:sp>
      <p:sp>
        <p:nvSpPr>
          <p:cNvPr id="263" name="Google Shape;263;p19"/>
          <p:cNvSpPr txBox="1">
            <a:spLocks noGrp="1"/>
          </p:cNvSpPr>
          <p:nvPr>
            <p:ph type="body" idx="13"/>
          </p:nvPr>
        </p:nvSpPr>
        <p:spPr>
          <a:xfrm>
            <a:off x="1676863" y="4031189"/>
            <a:ext cx="1489800" cy="3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>
            <a:endParaRPr/>
          </a:p>
        </p:txBody>
      </p:sp>
      <p:sp>
        <p:nvSpPr>
          <p:cNvPr id="264" name="Google Shape;264;p19"/>
          <p:cNvSpPr txBox="1">
            <a:spLocks noGrp="1"/>
          </p:cNvSpPr>
          <p:nvPr>
            <p:ph type="body" idx="14"/>
          </p:nvPr>
        </p:nvSpPr>
        <p:spPr>
          <a:xfrm>
            <a:off x="3156254" y="4379255"/>
            <a:ext cx="1489800" cy="3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>
            <a:endParaRPr/>
          </a:p>
        </p:txBody>
      </p:sp>
      <p:sp>
        <p:nvSpPr>
          <p:cNvPr id="265" name="Google Shape;265;p19"/>
          <p:cNvSpPr txBox="1">
            <a:spLocks noGrp="1"/>
          </p:cNvSpPr>
          <p:nvPr>
            <p:ph type="body" idx="15"/>
          </p:nvPr>
        </p:nvSpPr>
        <p:spPr>
          <a:xfrm>
            <a:off x="3879515" y="4031189"/>
            <a:ext cx="1489800" cy="3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>
            <a:endParaRPr/>
          </a:p>
        </p:txBody>
      </p:sp>
      <p:sp>
        <p:nvSpPr>
          <p:cNvPr id="266" name="Google Shape;266;p19"/>
          <p:cNvSpPr txBox="1">
            <a:spLocks noGrp="1"/>
          </p:cNvSpPr>
          <p:nvPr>
            <p:ph type="body" idx="16"/>
          </p:nvPr>
        </p:nvSpPr>
        <p:spPr>
          <a:xfrm>
            <a:off x="5835342" y="4031189"/>
            <a:ext cx="1489800" cy="3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>
            <a:endParaRPr/>
          </a:p>
        </p:txBody>
      </p:sp>
      <p:sp>
        <p:nvSpPr>
          <p:cNvPr id="267" name="Google Shape;267;p19"/>
          <p:cNvSpPr txBox="1">
            <a:spLocks noGrp="1"/>
          </p:cNvSpPr>
          <p:nvPr>
            <p:ph type="body" idx="17"/>
          </p:nvPr>
        </p:nvSpPr>
        <p:spPr>
          <a:xfrm>
            <a:off x="7300272" y="4031189"/>
            <a:ext cx="1489800" cy="3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>
            <a:endParaRPr/>
          </a:p>
        </p:txBody>
      </p:sp>
      <p:sp>
        <p:nvSpPr>
          <p:cNvPr id="268" name="Google Shape;268;p19"/>
          <p:cNvSpPr txBox="1">
            <a:spLocks noGrp="1"/>
          </p:cNvSpPr>
          <p:nvPr>
            <p:ph type="body" idx="18"/>
          </p:nvPr>
        </p:nvSpPr>
        <p:spPr>
          <a:xfrm>
            <a:off x="5213426" y="4379255"/>
            <a:ext cx="1489800" cy="3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>
            <a:endParaRPr/>
          </a:p>
        </p:txBody>
      </p:sp>
      <p:sp>
        <p:nvSpPr>
          <p:cNvPr id="269" name="Google Shape;269;p19"/>
          <p:cNvSpPr/>
          <p:nvPr/>
        </p:nvSpPr>
        <p:spPr>
          <a:xfrm>
            <a:off x="8345421" y="287925"/>
            <a:ext cx="489000" cy="50250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70" name="Google Shape;270;p19"/>
          <p:cNvSpPr txBox="1">
            <a:spLocks noGrp="1"/>
          </p:cNvSpPr>
          <p:nvPr>
            <p:ph type="sldNum" idx="12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1" name="Google Shape;271;p19"/>
          <p:cNvSpPr/>
          <p:nvPr/>
        </p:nvSpPr>
        <p:spPr>
          <a:xfrm>
            <a:off x="301794" y="301050"/>
            <a:ext cx="6609300" cy="606600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72" name="Google Shape;272;p19"/>
          <p:cNvSpPr txBox="1">
            <a:spLocks noGrp="1"/>
          </p:cNvSpPr>
          <p:nvPr>
            <p:ph type="title"/>
          </p:nvPr>
        </p:nvSpPr>
        <p:spPr>
          <a:xfrm>
            <a:off x="279173" y="338025"/>
            <a:ext cx="6582300" cy="67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&amp;A/Outro Slide">
  <p:cSld name="TITLE_3_1_1_1_1_1_1_1_1_1_1_1_1_1_1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0"/>
          <p:cNvSpPr/>
          <p:nvPr/>
        </p:nvSpPr>
        <p:spPr>
          <a:xfrm>
            <a:off x="4316871" y="2841579"/>
            <a:ext cx="1052100" cy="1086900"/>
          </a:xfrm>
          <a:prstGeom prst="rect">
            <a:avLst/>
          </a:prstGeom>
          <a:solidFill>
            <a:schemeClr val="accent3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75" name="Google Shape;275;p20"/>
          <p:cNvSpPr/>
          <p:nvPr/>
        </p:nvSpPr>
        <p:spPr>
          <a:xfrm>
            <a:off x="2213760" y="2848150"/>
            <a:ext cx="2101800" cy="5433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76" name="Google Shape;276;p20"/>
          <p:cNvSpPr/>
          <p:nvPr/>
        </p:nvSpPr>
        <p:spPr>
          <a:xfrm>
            <a:off x="1172300" y="1208200"/>
            <a:ext cx="3146100" cy="1639800"/>
          </a:xfrm>
          <a:prstGeom prst="rect">
            <a:avLst/>
          </a:prstGeom>
          <a:solidFill>
            <a:schemeClr val="accen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77" name="Google Shape;277;p20"/>
          <p:cNvSpPr txBox="1">
            <a:spLocks noGrp="1"/>
          </p:cNvSpPr>
          <p:nvPr>
            <p:ph type="title"/>
          </p:nvPr>
        </p:nvSpPr>
        <p:spPr>
          <a:xfrm>
            <a:off x="1172300" y="1208200"/>
            <a:ext cx="3146100" cy="163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8" name="Google Shape;278;p20"/>
          <p:cNvSpPr/>
          <p:nvPr/>
        </p:nvSpPr>
        <p:spPr>
          <a:xfrm>
            <a:off x="4316873" y="2300152"/>
            <a:ext cx="528900" cy="543300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79" name="Google Shape;279;p20"/>
          <p:cNvSpPr txBox="1">
            <a:spLocks noGrp="1"/>
          </p:cNvSpPr>
          <p:nvPr>
            <p:ph type="title" idx="2"/>
          </p:nvPr>
        </p:nvSpPr>
        <p:spPr>
          <a:xfrm>
            <a:off x="4316875" y="2841575"/>
            <a:ext cx="1052100" cy="108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80" name="Google Shape;280;p20"/>
          <p:cNvSpPr/>
          <p:nvPr/>
        </p:nvSpPr>
        <p:spPr>
          <a:xfrm>
            <a:off x="8345421" y="287925"/>
            <a:ext cx="489000" cy="50250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81" name="Google Shape;281;p20"/>
          <p:cNvSpPr txBox="1">
            <a:spLocks noGrp="1"/>
          </p:cNvSpPr>
          <p:nvPr>
            <p:ph type="sldNum" idx="12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storyboards">
  <p:cSld name="TITLE_3_1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/>
          <p:nvPr/>
        </p:nvSpPr>
        <p:spPr>
          <a:xfrm>
            <a:off x="304800" y="3161075"/>
            <a:ext cx="2851500" cy="1679100"/>
          </a:xfrm>
          <a:prstGeom prst="rect">
            <a:avLst/>
          </a:prstGeom>
          <a:solidFill>
            <a:schemeClr val="accent3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0" name="Google Shape;20;p3"/>
          <p:cNvSpPr/>
          <p:nvPr/>
        </p:nvSpPr>
        <p:spPr>
          <a:xfrm>
            <a:off x="5999150" y="3161050"/>
            <a:ext cx="2840100" cy="1679100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1" name="Google Shape;21;p3"/>
          <p:cNvSpPr/>
          <p:nvPr/>
        </p:nvSpPr>
        <p:spPr>
          <a:xfrm>
            <a:off x="3156175" y="3161150"/>
            <a:ext cx="2851500" cy="167910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2" name="Google Shape;22;p3"/>
          <p:cNvSpPr txBox="1">
            <a:spLocks noGrp="1"/>
          </p:cNvSpPr>
          <p:nvPr>
            <p:ph type="subTitle" idx="1"/>
          </p:nvPr>
        </p:nvSpPr>
        <p:spPr>
          <a:xfrm>
            <a:off x="314208" y="3134376"/>
            <a:ext cx="2816100" cy="54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>
            <a:spLocks noGrp="1"/>
          </p:cNvSpPr>
          <p:nvPr>
            <p:ph type="pic" idx="2"/>
          </p:nvPr>
        </p:nvSpPr>
        <p:spPr>
          <a:xfrm>
            <a:off x="307625" y="1316450"/>
            <a:ext cx="2851500" cy="18447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" name="Google Shape;24;p3"/>
          <p:cNvSpPr txBox="1">
            <a:spLocks noGrp="1"/>
          </p:cNvSpPr>
          <p:nvPr>
            <p:ph type="body" idx="3"/>
          </p:nvPr>
        </p:nvSpPr>
        <p:spPr>
          <a:xfrm>
            <a:off x="316485" y="3761317"/>
            <a:ext cx="2688600" cy="109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>
            <a:spLocks noGrp="1"/>
          </p:cNvSpPr>
          <p:nvPr>
            <p:ph type="pic" idx="4"/>
          </p:nvPr>
        </p:nvSpPr>
        <p:spPr>
          <a:xfrm>
            <a:off x="3159125" y="1316450"/>
            <a:ext cx="2851500" cy="18447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" name="Google Shape;26;p3"/>
          <p:cNvSpPr>
            <a:spLocks noGrp="1"/>
          </p:cNvSpPr>
          <p:nvPr>
            <p:ph type="pic" idx="5"/>
          </p:nvPr>
        </p:nvSpPr>
        <p:spPr>
          <a:xfrm>
            <a:off x="6010625" y="1316450"/>
            <a:ext cx="2828700" cy="18447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" name="Google Shape;27;p3"/>
          <p:cNvSpPr/>
          <p:nvPr/>
        </p:nvSpPr>
        <p:spPr>
          <a:xfrm>
            <a:off x="8345421" y="287925"/>
            <a:ext cx="489000" cy="50250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8" name="Google Shape;28;p3"/>
          <p:cNvSpPr txBox="1">
            <a:spLocks noGrp="1"/>
          </p:cNvSpPr>
          <p:nvPr>
            <p:ph type="sldNum" idx="12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" name="Google Shape;29;p3"/>
          <p:cNvSpPr/>
          <p:nvPr/>
        </p:nvSpPr>
        <p:spPr>
          <a:xfrm>
            <a:off x="304800" y="305325"/>
            <a:ext cx="2851500" cy="1009200"/>
          </a:xfrm>
          <a:prstGeom prst="rect">
            <a:avLst/>
          </a:prstGeom>
          <a:solidFill>
            <a:schemeClr val="accent3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0" name="Google Shape;30;p3"/>
          <p:cNvSpPr/>
          <p:nvPr/>
        </p:nvSpPr>
        <p:spPr>
          <a:xfrm>
            <a:off x="3159125" y="811350"/>
            <a:ext cx="1159500" cy="5025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1" name="Google Shape;31;p3"/>
          <p:cNvSpPr txBox="1">
            <a:spLocks noGrp="1"/>
          </p:cNvSpPr>
          <p:nvPr>
            <p:ph type="title"/>
          </p:nvPr>
        </p:nvSpPr>
        <p:spPr>
          <a:xfrm>
            <a:off x="328518" y="361238"/>
            <a:ext cx="2720700" cy="113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3"/>
          <p:cNvSpPr txBox="1">
            <a:spLocks noGrp="1"/>
          </p:cNvSpPr>
          <p:nvPr>
            <p:ph type="subTitle" idx="6"/>
          </p:nvPr>
        </p:nvSpPr>
        <p:spPr>
          <a:xfrm>
            <a:off x="3156683" y="3134376"/>
            <a:ext cx="2816100" cy="54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3"/>
          <p:cNvSpPr txBox="1">
            <a:spLocks noGrp="1"/>
          </p:cNvSpPr>
          <p:nvPr>
            <p:ph type="body" idx="7"/>
          </p:nvPr>
        </p:nvSpPr>
        <p:spPr>
          <a:xfrm>
            <a:off x="3158960" y="3761317"/>
            <a:ext cx="2688600" cy="109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34" name="Google Shape;34;p3"/>
          <p:cNvSpPr txBox="1">
            <a:spLocks noGrp="1"/>
          </p:cNvSpPr>
          <p:nvPr>
            <p:ph type="subTitle" idx="8"/>
          </p:nvPr>
        </p:nvSpPr>
        <p:spPr>
          <a:xfrm>
            <a:off x="6007809" y="3134376"/>
            <a:ext cx="2816100" cy="54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3"/>
          <p:cNvSpPr txBox="1">
            <a:spLocks noGrp="1"/>
          </p:cNvSpPr>
          <p:nvPr>
            <p:ph type="body" idx="9"/>
          </p:nvPr>
        </p:nvSpPr>
        <p:spPr>
          <a:xfrm>
            <a:off x="6010085" y="3761317"/>
            <a:ext cx="2688600" cy="109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CUSTOM_20"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CUSTOM_2"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22"/>
          <p:cNvSpPr/>
          <p:nvPr/>
        </p:nvSpPr>
        <p:spPr>
          <a:xfrm>
            <a:off x="1822200" y="1536600"/>
            <a:ext cx="4986900" cy="10812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85" name="Google Shape;285;p22"/>
          <p:cNvSpPr txBox="1">
            <a:spLocks noGrp="1"/>
          </p:cNvSpPr>
          <p:nvPr>
            <p:ph type="title"/>
          </p:nvPr>
        </p:nvSpPr>
        <p:spPr>
          <a:xfrm>
            <a:off x="1822300" y="1548425"/>
            <a:ext cx="4986900" cy="7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86" name="Google Shape;286;p22"/>
          <p:cNvSpPr/>
          <p:nvPr/>
        </p:nvSpPr>
        <p:spPr>
          <a:xfrm>
            <a:off x="4655406" y="2617800"/>
            <a:ext cx="2159400" cy="989100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87" name="Google Shape;287;p22"/>
          <p:cNvSpPr txBox="1">
            <a:spLocks noGrp="1"/>
          </p:cNvSpPr>
          <p:nvPr>
            <p:ph type="subTitle" idx="1"/>
          </p:nvPr>
        </p:nvSpPr>
        <p:spPr>
          <a:xfrm>
            <a:off x="4649825" y="2625603"/>
            <a:ext cx="2159400" cy="48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8" name="Google Shape;288;p22"/>
          <p:cNvSpPr/>
          <p:nvPr/>
        </p:nvSpPr>
        <p:spPr>
          <a:xfrm>
            <a:off x="8345421" y="287925"/>
            <a:ext cx="489000" cy="50250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89" name="Google Shape;289;p22"/>
          <p:cNvSpPr txBox="1">
            <a:spLocks noGrp="1"/>
          </p:cNvSpPr>
          <p:nvPr>
            <p:ph type="sldNum" idx="12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CUSTOM_3"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23"/>
          <p:cNvSpPr/>
          <p:nvPr/>
        </p:nvSpPr>
        <p:spPr>
          <a:xfrm>
            <a:off x="1172300" y="1667975"/>
            <a:ext cx="5841600" cy="16398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92" name="Google Shape;292;p23"/>
          <p:cNvSpPr/>
          <p:nvPr/>
        </p:nvSpPr>
        <p:spPr>
          <a:xfrm>
            <a:off x="7013875" y="2761675"/>
            <a:ext cx="594000" cy="543300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93" name="Google Shape;293;p23"/>
          <p:cNvSpPr txBox="1">
            <a:spLocks noGrp="1"/>
          </p:cNvSpPr>
          <p:nvPr>
            <p:ph type="title"/>
          </p:nvPr>
        </p:nvSpPr>
        <p:spPr>
          <a:xfrm>
            <a:off x="1195425" y="1741825"/>
            <a:ext cx="5616600" cy="173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94" name="Google Shape;294;p23"/>
          <p:cNvSpPr/>
          <p:nvPr/>
        </p:nvSpPr>
        <p:spPr>
          <a:xfrm>
            <a:off x="643300" y="1667975"/>
            <a:ext cx="528900" cy="528900"/>
          </a:xfrm>
          <a:prstGeom prst="rect">
            <a:avLst/>
          </a:prstGeom>
          <a:solidFill>
            <a:schemeClr val="accent3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95" name="Google Shape;295;p23"/>
          <p:cNvSpPr/>
          <p:nvPr/>
        </p:nvSpPr>
        <p:spPr>
          <a:xfrm>
            <a:off x="8345421" y="287925"/>
            <a:ext cx="489000" cy="50250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96" name="Google Shape;296;p23"/>
          <p:cNvSpPr txBox="1">
            <a:spLocks noGrp="1"/>
          </p:cNvSpPr>
          <p:nvPr>
            <p:ph type="sldNum" idx="12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>
  <p:cSld name="CUSTOM_4_1"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24"/>
          <p:cNvSpPr/>
          <p:nvPr/>
        </p:nvSpPr>
        <p:spPr>
          <a:xfrm>
            <a:off x="298300" y="1213300"/>
            <a:ext cx="3455100" cy="3260400"/>
          </a:xfrm>
          <a:prstGeom prst="rect">
            <a:avLst/>
          </a:prstGeom>
          <a:solidFill>
            <a:schemeClr val="accent3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99" name="Google Shape;299;p24"/>
          <p:cNvSpPr txBox="1">
            <a:spLocks noGrp="1"/>
          </p:cNvSpPr>
          <p:nvPr>
            <p:ph type="body" idx="1"/>
          </p:nvPr>
        </p:nvSpPr>
        <p:spPr>
          <a:xfrm>
            <a:off x="377800" y="1370375"/>
            <a:ext cx="3296100" cy="292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300" name="Google Shape;300;p24"/>
          <p:cNvSpPr/>
          <p:nvPr/>
        </p:nvSpPr>
        <p:spPr>
          <a:xfrm>
            <a:off x="3753400" y="1213300"/>
            <a:ext cx="3455100" cy="3260400"/>
          </a:xfrm>
          <a:prstGeom prst="rect">
            <a:avLst/>
          </a:prstGeom>
          <a:solidFill>
            <a:schemeClr val="accen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01" name="Google Shape;301;p24"/>
          <p:cNvSpPr txBox="1">
            <a:spLocks noGrp="1"/>
          </p:cNvSpPr>
          <p:nvPr>
            <p:ph type="body" idx="2"/>
          </p:nvPr>
        </p:nvSpPr>
        <p:spPr>
          <a:xfrm>
            <a:off x="3832900" y="1370375"/>
            <a:ext cx="3296100" cy="292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302" name="Google Shape;302;p24"/>
          <p:cNvSpPr/>
          <p:nvPr/>
        </p:nvSpPr>
        <p:spPr>
          <a:xfrm>
            <a:off x="8345421" y="287925"/>
            <a:ext cx="489000" cy="50250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03" name="Google Shape;303;p24"/>
          <p:cNvSpPr txBox="1">
            <a:spLocks noGrp="1"/>
          </p:cNvSpPr>
          <p:nvPr>
            <p:ph type="sldNum" idx="12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4" name="Google Shape;304;p24"/>
          <p:cNvSpPr/>
          <p:nvPr/>
        </p:nvSpPr>
        <p:spPr>
          <a:xfrm>
            <a:off x="298300" y="301050"/>
            <a:ext cx="5585100" cy="6066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05" name="Google Shape;305;p24"/>
          <p:cNvSpPr txBox="1">
            <a:spLocks noGrp="1"/>
          </p:cNvSpPr>
          <p:nvPr>
            <p:ph type="title"/>
          </p:nvPr>
        </p:nvSpPr>
        <p:spPr>
          <a:xfrm>
            <a:off x="279185" y="338025"/>
            <a:ext cx="5562300" cy="67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CUSTOM_4_1_1"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25"/>
          <p:cNvSpPr/>
          <p:nvPr/>
        </p:nvSpPr>
        <p:spPr>
          <a:xfrm>
            <a:off x="8345421" y="287925"/>
            <a:ext cx="489000" cy="50250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08" name="Google Shape;308;p25"/>
          <p:cNvSpPr txBox="1">
            <a:spLocks noGrp="1"/>
          </p:cNvSpPr>
          <p:nvPr>
            <p:ph type="sldNum" idx="12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9" name="Google Shape;309;p25"/>
          <p:cNvSpPr/>
          <p:nvPr/>
        </p:nvSpPr>
        <p:spPr>
          <a:xfrm>
            <a:off x="298300" y="301050"/>
            <a:ext cx="5585100" cy="606600"/>
          </a:xfrm>
          <a:prstGeom prst="rect">
            <a:avLst/>
          </a:prstGeom>
          <a:solidFill>
            <a:schemeClr val="accent3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10" name="Google Shape;310;p25"/>
          <p:cNvSpPr txBox="1">
            <a:spLocks noGrp="1"/>
          </p:cNvSpPr>
          <p:nvPr>
            <p:ph type="title"/>
          </p:nvPr>
        </p:nvSpPr>
        <p:spPr>
          <a:xfrm>
            <a:off x="279185" y="338025"/>
            <a:ext cx="5562300" cy="67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CUSTOM_5"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26"/>
          <p:cNvSpPr/>
          <p:nvPr/>
        </p:nvSpPr>
        <p:spPr>
          <a:xfrm>
            <a:off x="298862" y="1213300"/>
            <a:ext cx="4204200" cy="326040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13" name="Google Shape;313;p26"/>
          <p:cNvSpPr txBox="1">
            <a:spLocks noGrp="1"/>
          </p:cNvSpPr>
          <p:nvPr>
            <p:ph type="body" idx="1"/>
          </p:nvPr>
        </p:nvSpPr>
        <p:spPr>
          <a:xfrm>
            <a:off x="370550" y="1290925"/>
            <a:ext cx="4060800" cy="307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314" name="Google Shape;314;p26"/>
          <p:cNvSpPr/>
          <p:nvPr/>
        </p:nvSpPr>
        <p:spPr>
          <a:xfrm>
            <a:off x="8345421" y="287925"/>
            <a:ext cx="489000" cy="50250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15" name="Google Shape;315;p26"/>
          <p:cNvSpPr txBox="1">
            <a:spLocks noGrp="1"/>
          </p:cNvSpPr>
          <p:nvPr>
            <p:ph type="sldNum" idx="12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6" name="Google Shape;316;p26"/>
          <p:cNvSpPr/>
          <p:nvPr/>
        </p:nvSpPr>
        <p:spPr>
          <a:xfrm>
            <a:off x="298300" y="301050"/>
            <a:ext cx="4236300" cy="6066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17" name="Google Shape;317;p26"/>
          <p:cNvSpPr txBox="1">
            <a:spLocks noGrp="1"/>
          </p:cNvSpPr>
          <p:nvPr>
            <p:ph type="title"/>
          </p:nvPr>
        </p:nvSpPr>
        <p:spPr>
          <a:xfrm>
            <a:off x="279177" y="338025"/>
            <a:ext cx="4204200" cy="67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CUSTOM_6"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27"/>
          <p:cNvSpPr/>
          <p:nvPr/>
        </p:nvSpPr>
        <p:spPr>
          <a:xfrm>
            <a:off x="1172300" y="1667975"/>
            <a:ext cx="5841600" cy="1639800"/>
          </a:xfrm>
          <a:prstGeom prst="rect">
            <a:avLst/>
          </a:prstGeom>
          <a:solidFill>
            <a:schemeClr val="accent3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20" name="Google Shape;320;p27"/>
          <p:cNvSpPr/>
          <p:nvPr/>
        </p:nvSpPr>
        <p:spPr>
          <a:xfrm>
            <a:off x="7013875" y="2761675"/>
            <a:ext cx="594000" cy="543300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21" name="Google Shape;321;p27"/>
          <p:cNvSpPr txBox="1">
            <a:spLocks noGrp="1"/>
          </p:cNvSpPr>
          <p:nvPr>
            <p:ph type="title"/>
          </p:nvPr>
        </p:nvSpPr>
        <p:spPr>
          <a:xfrm>
            <a:off x="1195425" y="1741825"/>
            <a:ext cx="5616600" cy="173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22" name="Google Shape;322;p27"/>
          <p:cNvSpPr/>
          <p:nvPr/>
        </p:nvSpPr>
        <p:spPr>
          <a:xfrm>
            <a:off x="643300" y="1667975"/>
            <a:ext cx="528900" cy="5289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23" name="Google Shape;323;p27"/>
          <p:cNvSpPr/>
          <p:nvPr/>
        </p:nvSpPr>
        <p:spPr>
          <a:xfrm>
            <a:off x="8345421" y="287925"/>
            <a:ext cx="489000" cy="50250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24" name="Google Shape;324;p27"/>
          <p:cNvSpPr txBox="1">
            <a:spLocks noGrp="1"/>
          </p:cNvSpPr>
          <p:nvPr>
            <p:ph type="sldNum" idx="12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CUSTOM_7"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8"/>
          <p:cNvSpPr/>
          <p:nvPr/>
        </p:nvSpPr>
        <p:spPr>
          <a:xfrm>
            <a:off x="1172300" y="2775600"/>
            <a:ext cx="2953200" cy="8907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27" name="Google Shape;327;p28"/>
          <p:cNvSpPr/>
          <p:nvPr/>
        </p:nvSpPr>
        <p:spPr>
          <a:xfrm>
            <a:off x="1172300" y="1477197"/>
            <a:ext cx="5841600" cy="1298400"/>
          </a:xfrm>
          <a:prstGeom prst="rect">
            <a:avLst/>
          </a:prstGeom>
          <a:solidFill>
            <a:schemeClr val="accen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28" name="Google Shape;328;p28"/>
          <p:cNvSpPr/>
          <p:nvPr/>
        </p:nvSpPr>
        <p:spPr>
          <a:xfrm>
            <a:off x="4125500" y="2775588"/>
            <a:ext cx="594000" cy="543300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29" name="Google Shape;329;p28"/>
          <p:cNvSpPr txBox="1">
            <a:spLocks noGrp="1"/>
          </p:cNvSpPr>
          <p:nvPr>
            <p:ph type="title"/>
          </p:nvPr>
        </p:nvSpPr>
        <p:spPr>
          <a:xfrm>
            <a:off x="1227050" y="1551048"/>
            <a:ext cx="5732100" cy="117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30" name="Google Shape;330;p28"/>
          <p:cNvSpPr txBox="1">
            <a:spLocks noGrp="1"/>
          </p:cNvSpPr>
          <p:nvPr>
            <p:ph type="subTitle" idx="1"/>
          </p:nvPr>
        </p:nvSpPr>
        <p:spPr>
          <a:xfrm>
            <a:off x="1240100" y="2837775"/>
            <a:ext cx="2832300" cy="7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1" name="Google Shape;331;p28"/>
          <p:cNvSpPr/>
          <p:nvPr/>
        </p:nvSpPr>
        <p:spPr>
          <a:xfrm>
            <a:off x="8345421" y="287925"/>
            <a:ext cx="489000" cy="50250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32" name="Google Shape;332;p28"/>
          <p:cNvSpPr txBox="1">
            <a:spLocks noGrp="1"/>
          </p:cNvSpPr>
          <p:nvPr>
            <p:ph type="sldNum" idx="12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dk1"/>
                </a:solidFill>
              </a:defRPr>
            </a:lvl1pPr>
            <a:lvl2pPr lvl="1">
              <a:buNone/>
              <a:defRPr>
                <a:solidFill>
                  <a:schemeClr val="dk1"/>
                </a:solidFill>
              </a:defRPr>
            </a:lvl2pPr>
            <a:lvl3pPr lvl="2">
              <a:buNone/>
              <a:defRPr>
                <a:solidFill>
                  <a:schemeClr val="dk1"/>
                </a:solidFill>
              </a:defRPr>
            </a:lvl3pPr>
            <a:lvl4pPr lvl="3">
              <a:buNone/>
              <a:defRPr>
                <a:solidFill>
                  <a:schemeClr val="dk1"/>
                </a:solidFill>
              </a:defRPr>
            </a:lvl4pPr>
            <a:lvl5pPr lvl="4">
              <a:buNone/>
              <a:defRPr>
                <a:solidFill>
                  <a:schemeClr val="dk1"/>
                </a:solidFill>
              </a:defRPr>
            </a:lvl5pPr>
            <a:lvl6pPr lvl="5">
              <a:buNone/>
              <a:defRPr>
                <a:solidFill>
                  <a:schemeClr val="dk1"/>
                </a:solidFill>
              </a:defRPr>
            </a:lvl6pPr>
            <a:lvl7pPr lvl="6">
              <a:buNone/>
              <a:defRPr>
                <a:solidFill>
                  <a:schemeClr val="dk1"/>
                </a:solidFill>
              </a:defRPr>
            </a:lvl7pPr>
            <a:lvl8pPr lvl="7">
              <a:buNone/>
              <a:defRPr>
                <a:solidFill>
                  <a:schemeClr val="dk1"/>
                </a:solidFill>
              </a:defRPr>
            </a:lvl8pPr>
            <a:lvl9pPr lvl="8">
              <a:buNone/>
              <a:defRPr>
                <a:solidFill>
                  <a:schemeClr val="dk1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3" name="Google Shape;333;p28"/>
          <p:cNvSpPr txBox="1">
            <a:spLocks noGrp="1"/>
          </p:cNvSpPr>
          <p:nvPr>
            <p:ph type="body" idx="2"/>
          </p:nvPr>
        </p:nvSpPr>
        <p:spPr>
          <a:xfrm>
            <a:off x="1187325" y="3840875"/>
            <a:ext cx="6892800" cy="101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USTOM_8"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29"/>
          <p:cNvSpPr txBox="1">
            <a:spLocks noGrp="1"/>
          </p:cNvSpPr>
          <p:nvPr>
            <p:ph type="body" idx="1"/>
          </p:nvPr>
        </p:nvSpPr>
        <p:spPr>
          <a:xfrm>
            <a:off x="333900" y="1202400"/>
            <a:ext cx="4060800" cy="273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336" name="Google Shape;336;p29"/>
          <p:cNvSpPr/>
          <p:nvPr/>
        </p:nvSpPr>
        <p:spPr>
          <a:xfrm>
            <a:off x="8345421" y="287925"/>
            <a:ext cx="489000" cy="50250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37" name="Google Shape;337;p29"/>
          <p:cNvSpPr txBox="1">
            <a:spLocks noGrp="1"/>
          </p:cNvSpPr>
          <p:nvPr>
            <p:ph type="sldNum" idx="12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CUSTOM_9"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0"/>
          <p:cNvSpPr/>
          <p:nvPr/>
        </p:nvSpPr>
        <p:spPr>
          <a:xfrm>
            <a:off x="8345421" y="287925"/>
            <a:ext cx="489000" cy="50250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40" name="Google Shape;340;p30"/>
          <p:cNvSpPr txBox="1">
            <a:spLocks noGrp="1"/>
          </p:cNvSpPr>
          <p:nvPr>
            <p:ph type="sldNum" idx="12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1" name="Google Shape;341;p30"/>
          <p:cNvSpPr/>
          <p:nvPr/>
        </p:nvSpPr>
        <p:spPr>
          <a:xfrm>
            <a:off x="298300" y="301050"/>
            <a:ext cx="5585100" cy="6066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42" name="Google Shape;342;p30"/>
          <p:cNvSpPr txBox="1">
            <a:spLocks noGrp="1"/>
          </p:cNvSpPr>
          <p:nvPr>
            <p:ph type="title"/>
          </p:nvPr>
        </p:nvSpPr>
        <p:spPr>
          <a:xfrm>
            <a:off x="279185" y="338025"/>
            <a:ext cx="5562300" cy="67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43" name="Google Shape;343;p30"/>
          <p:cNvSpPr txBox="1">
            <a:spLocks noGrp="1"/>
          </p:cNvSpPr>
          <p:nvPr>
            <p:ph type="body" idx="1"/>
          </p:nvPr>
        </p:nvSpPr>
        <p:spPr>
          <a:xfrm>
            <a:off x="333900" y="1202400"/>
            <a:ext cx="4060800" cy="273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tions 1 Overview">
  <p:cSld name="TITLE_3_1_1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4"/>
          <p:cNvSpPr/>
          <p:nvPr/>
        </p:nvSpPr>
        <p:spPr>
          <a:xfrm>
            <a:off x="1172300" y="660200"/>
            <a:ext cx="4711200" cy="1639800"/>
          </a:xfrm>
          <a:prstGeom prst="rect">
            <a:avLst/>
          </a:prstGeom>
          <a:solidFill>
            <a:schemeClr val="accen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8" name="Google Shape;38;p4"/>
          <p:cNvSpPr/>
          <p:nvPr/>
        </p:nvSpPr>
        <p:spPr>
          <a:xfrm>
            <a:off x="5883500" y="1756696"/>
            <a:ext cx="1224900" cy="543300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9" name="Google Shape;39;p4"/>
          <p:cNvSpPr txBox="1">
            <a:spLocks noGrp="1"/>
          </p:cNvSpPr>
          <p:nvPr>
            <p:ph type="title"/>
          </p:nvPr>
        </p:nvSpPr>
        <p:spPr>
          <a:xfrm>
            <a:off x="1195425" y="734045"/>
            <a:ext cx="4648800" cy="173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4"/>
          <p:cNvSpPr>
            <a:spLocks noGrp="1"/>
          </p:cNvSpPr>
          <p:nvPr>
            <p:ph type="pic" idx="2"/>
          </p:nvPr>
        </p:nvSpPr>
        <p:spPr>
          <a:xfrm>
            <a:off x="3260500" y="2309850"/>
            <a:ext cx="1569000" cy="16254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" name="Google Shape;41;p4"/>
          <p:cNvSpPr>
            <a:spLocks noGrp="1"/>
          </p:cNvSpPr>
          <p:nvPr>
            <p:ph type="pic" idx="3"/>
          </p:nvPr>
        </p:nvSpPr>
        <p:spPr>
          <a:xfrm>
            <a:off x="4849525" y="2309850"/>
            <a:ext cx="3128100" cy="2174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" name="Google Shape;42;p4"/>
          <p:cNvSpPr/>
          <p:nvPr/>
        </p:nvSpPr>
        <p:spPr>
          <a:xfrm>
            <a:off x="8345421" y="287925"/>
            <a:ext cx="489000" cy="50250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3" name="Google Shape;43;p4"/>
          <p:cNvSpPr txBox="1">
            <a:spLocks noGrp="1"/>
          </p:cNvSpPr>
          <p:nvPr>
            <p:ph type="sldNum" idx="12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CUSTOM_10"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31"/>
          <p:cNvSpPr txBox="1">
            <a:spLocks noGrp="1"/>
          </p:cNvSpPr>
          <p:nvPr>
            <p:ph type="subTitle" idx="1"/>
          </p:nvPr>
        </p:nvSpPr>
        <p:spPr>
          <a:xfrm>
            <a:off x="317500" y="1251400"/>
            <a:ext cx="4011000" cy="83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6" name="Google Shape;346;p31"/>
          <p:cNvSpPr txBox="1">
            <a:spLocks noGrp="1"/>
          </p:cNvSpPr>
          <p:nvPr>
            <p:ph type="subTitle" idx="2"/>
          </p:nvPr>
        </p:nvSpPr>
        <p:spPr>
          <a:xfrm>
            <a:off x="4421675" y="1251400"/>
            <a:ext cx="4011000" cy="83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7" name="Google Shape;347;p31"/>
          <p:cNvSpPr txBox="1">
            <a:spLocks noGrp="1"/>
          </p:cNvSpPr>
          <p:nvPr>
            <p:ph type="subTitle" idx="3"/>
          </p:nvPr>
        </p:nvSpPr>
        <p:spPr>
          <a:xfrm>
            <a:off x="317500" y="2300000"/>
            <a:ext cx="4011000" cy="83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8" name="Google Shape;348;p31"/>
          <p:cNvSpPr txBox="1">
            <a:spLocks noGrp="1"/>
          </p:cNvSpPr>
          <p:nvPr>
            <p:ph type="subTitle" idx="4"/>
          </p:nvPr>
        </p:nvSpPr>
        <p:spPr>
          <a:xfrm>
            <a:off x="4421675" y="2300000"/>
            <a:ext cx="4011000" cy="83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9" name="Google Shape;349;p31"/>
          <p:cNvSpPr txBox="1">
            <a:spLocks noGrp="1"/>
          </p:cNvSpPr>
          <p:nvPr>
            <p:ph type="subTitle" idx="5"/>
          </p:nvPr>
        </p:nvSpPr>
        <p:spPr>
          <a:xfrm>
            <a:off x="317500" y="3348600"/>
            <a:ext cx="4011000" cy="83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0" name="Google Shape;350;p31"/>
          <p:cNvSpPr txBox="1">
            <a:spLocks noGrp="1"/>
          </p:cNvSpPr>
          <p:nvPr>
            <p:ph type="subTitle" idx="6"/>
          </p:nvPr>
        </p:nvSpPr>
        <p:spPr>
          <a:xfrm>
            <a:off x="4421675" y="3348600"/>
            <a:ext cx="4011000" cy="83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1" name="Google Shape;351;p31"/>
          <p:cNvSpPr/>
          <p:nvPr/>
        </p:nvSpPr>
        <p:spPr>
          <a:xfrm>
            <a:off x="8345421" y="287925"/>
            <a:ext cx="489000" cy="50250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52" name="Google Shape;352;p31"/>
          <p:cNvSpPr txBox="1">
            <a:spLocks noGrp="1"/>
          </p:cNvSpPr>
          <p:nvPr>
            <p:ph type="sldNum" idx="12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3" name="Google Shape;353;p31"/>
          <p:cNvSpPr/>
          <p:nvPr/>
        </p:nvSpPr>
        <p:spPr>
          <a:xfrm>
            <a:off x="298300" y="301050"/>
            <a:ext cx="5585100" cy="606600"/>
          </a:xfrm>
          <a:prstGeom prst="rect">
            <a:avLst/>
          </a:prstGeom>
          <a:solidFill>
            <a:schemeClr val="accent3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54" name="Google Shape;354;p31"/>
          <p:cNvSpPr txBox="1">
            <a:spLocks noGrp="1"/>
          </p:cNvSpPr>
          <p:nvPr>
            <p:ph type="title"/>
          </p:nvPr>
        </p:nvSpPr>
        <p:spPr>
          <a:xfrm>
            <a:off x="279185" y="338025"/>
            <a:ext cx="5562300" cy="67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body and image">
  <p:cSld name="CUSTOM_11"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2"/>
          <p:cNvSpPr/>
          <p:nvPr/>
        </p:nvSpPr>
        <p:spPr>
          <a:xfrm>
            <a:off x="292600" y="1214724"/>
            <a:ext cx="4239000" cy="25014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57" name="Google Shape;357;p32"/>
          <p:cNvSpPr>
            <a:spLocks noGrp="1"/>
          </p:cNvSpPr>
          <p:nvPr>
            <p:ph type="pic" idx="2"/>
          </p:nvPr>
        </p:nvSpPr>
        <p:spPr>
          <a:xfrm>
            <a:off x="4531775" y="1221524"/>
            <a:ext cx="4302600" cy="3635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8" name="Google Shape;358;p32"/>
          <p:cNvSpPr txBox="1">
            <a:spLocks noGrp="1"/>
          </p:cNvSpPr>
          <p:nvPr>
            <p:ph type="body" idx="1"/>
          </p:nvPr>
        </p:nvSpPr>
        <p:spPr>
          <a:xfrm>
            <a:off x="340319" y="1261074"/>
            <a:ext cx="4061400" cy="240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359" name="Google Shape;359;p32"/>
          <p:cNvSpPr/>
          <p:nvPr/>
        </p:nvSpPr>
        <p:spPr>
          <a:xfrm>
            <a:off x="8345421" y="287925"/>
            <a:ext cx="489000" cy="50250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60" name="Google Shape;360;p32"/>
          <p:cNvSpPr txBox="1">
            <a:spLocks noGrp="1"/>
          </p:cNvSpPr>
          <p:nvPr>
            <p:ph type="sldNum" idx="12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1" name="Google Shape;361;p32"/>
          <p:cNvSpPr/>
          <p:nvPr/>
        </p:nvSpPr>
        <p:spPr>
          <a:xfrm>
            <a:off x="298300" y="301050"/>
            <a:ext cx="5585100" cy="606600"/>
          </a:xfrm>
          <a:prstGeom prst="rect">
            <a:avLst/>
          </a:prstGeom>
          <a:solidFill>
            <a:schemeClr val="accen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62" name="Google Shape;362;p32"/>
          <p:cNvSpPr txBox="1">
            <a:spLocks noGrp="1"/>
          </p:cNvSpPr>
          <p:nvPr>
            <p:ph type="title"/>
          </p:nvPr>
        </p:nvSpPr>
        <p:spPr>
          <a:xfrm>
            <a:off x="279185" y="338025"/>
            <a:ext cx="5562300" cy="67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big ideas">
  <p:cSld name="CUSTOM_12"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33"/>
          <p:cNvSpPr/>
          <p:nvPr/>
        </p:nvSpPr>
        <p:spPr>
          <a:xfrm>
            <a:off x="290556" y="1213300"/>
            <a:ext cx="4017600" cy="326040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65" name="Google Shape;365;p33"/>
          <p:cNvSpPr txBox="1">
            <a:spLocks noGrp="1"/>
          </p:cNvSpPr>
          <p:nvPr>
            <p:ph type="body" idx="1"/>
          </p:nvPr>
        </p:nvSpPr>
        <p:spPr>
          <a:xfrm>
            <a:off x="416145" y="2078725"/>
            <a:ext cx="3766500" cy="229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366" name="Google Shape;366;p33"/>
          <p:cNvSpPr/>
          <p:nvPr/>
        </p:nvSpPr>
        <p:spPr>
          <a:xfrm>
            <a:off x="4308218" y="1213300"/>
            <a:ext cx="4017600" cy="3260400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67" name="Google Shape;367;p33"/>
          <p:cNvSpPr txBox="1">
            <a:spLocks noGrp="1"/>
          </p:cNvSpPr>
          <p:nvPr>
            <p:ph type="body" idx="2"/>
          </p:nvPr>
        </p:nvSpPr>
        <p:spPr>
          <a:xfrm>
            <a:off x="4433807" y="2078725"/>
            <a:ext cx="3766500" cy="229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368" name="Google Shape;368;p33"/>
          <p:cNvSpPr txBox="1">
            <a:spLocks noGrp="1"/>
          </p:cNvSpPr>
          <p:nvPr>
            <p:ph type="subTitle" idx="3"/>
          </p:nvPr>
        </p:nvSpPr>
        <p:spPr>
          <a:xfrm>
            <a:off x="416145" y="1328375"/>
            <a:ext cx="3766500" cy="65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9" name="Google Shape;369;p33"/>
          <p:cNvSpPr txBox="1">
            <a:spLocks noGrp="1"/>
          </p:cNvSpPr>
          <p:nvPr>
            <p:ph type="subTitle" idx="4"/>
          </p:nvPr>
        </p:nvSpPr>
        <p:spPr>
          <a:xfrm>
            <a:off x="4433807" y="1328375"/>
            <a:ext cx="3766500" cy="65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0" name="Google Shape;370;p33"/>
          <p:cNvSpPr/>
          <p:nvPr/>
        </p:nvSpPr>
        <p:spPr>
          <a:xfrm>
            <a:off x="8345421" y="287925"/>
            <a:ext cx="489000" cy="50250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71" name="Google Shape;371;p33"/>
          <p:cNvSpPr txBox="1">
            <a:spLocks noGrp="1"/>
          </p:cNvSpPr>
          <p:nvPr>
            <p:ph type="sldNum" idx="12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2" name="Google Shape;372;p33"/>
          <p:cNvSpPr/>
          <p:nvPr/>
        </p:nvSpPr>
        <p:spPr>
          <a:xfrm>
            <a:off x="298300" y="301050"/>
            <a:ext cx="5585100" cy="6066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73" name="Google Shape;373;p33"/>
          <p:cNvSpPr txBox="1">
            <a:spLocks noGrp="1"/>
          </p:cNvSpPr>
          <p:nvPr>
            <p:ph type="title"/>
          </p:nvPr>
        </p:nvSpPr>
        <p:spPr>
          <a:xfrm>
            <a:off x="279185" y="338025"/>
            <a:ext cx="5562300" cy="67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big ideas">
  <p:cSld name="CUSTOM_13"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4"/>
          <p:cNvSpPr/>
          <p:nvPr/>
        </p:nvSpPr>
        <p:spPr>
          <a:xfrm>
            <a:off x="290556" y="1213300"/>
            <a:ext cx="2845500" cy="326040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76" name="Google Shape;376;p34"/>
          <p:cNvSpPr txBox="1">
            <a:spLocks noGrp="1"/>
          </p:cNvSpPr>
          <p:nvPr>
            <p:ph type="body" idx="1"/>
          </p:nvPr>
        </p:nvSpPr>
        <p:spPr>
          <a:xfrm>
            <a:off x="379498" y="2078725"/>
            <a:ext cx="2667300" cy="229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377" name="Google Shape;377;p34"/>
          <p:cNvSpPr/>
          <p:nvPr/>
        </p:nvSpPr>
        <p:spPr>
          <a:xfrm>
            <a:off x="3135874" y="1213300"/>
            <a:ext cx="2845500" cy="3260400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78" name="Google Shape;378;p34"/>
          <p:cNvSpPr txBox="1">
            <a:spLocks noGrp="1"/>
          </p:cNvSpPr>
          <p:nvPr>
            <p:ph type="body" idx="2"/>
          </p:nvPr>
        </p:nvSpPr>
        <p:spPr>
          <a:xfrm>
            <a:off x="3224816" y="2078725"/>
            <a:ext cx="2667300" cy="229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379" name="Google Shape;379;p34"/>
          <p:cNvSpPr txBox="1">
            <a:spLocks noGrp="1"/>
          </p:cNvSpPr>
          <p:nvPr>
            <p:ph type="subTitle" idx="3"/>
          </p:nvPr>
        </p:nvSpPr>
        <p:spPr>
          <a:xfrm>
            <a:off x="379498" y="1328375"/>
            <a:ext cx="2667300" cy="65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0" name="Google Shape;380;p34"/>
          <p:cNvSpPr txBox="1">
            <a:spLocks noGrp="1"/>
          </p:cNvSpPr>
          <p:nvPr>
            <p:ph type="subTitle" idx="4"/>
          </p:nvPr>
        </p:nvSpPr>
        <p:spPr>
          <a:xfrm>
            <a:off x="3224816" y="1328375"/>
            <a:ext cx="2667300" cy="65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1" name="Google Shape;381;p34"/>
          <p:cNvSpPr/>
          <p:nvPr/>
        </p:nvSpPr>
        <p:spPr>
          <a:xfrm>
            <a:off x="5981304" y="1213300"/>
            <a:ext cx="2845500" cy="3260400"/>
          </a:xfrm>
          <a:prstGeom prst="rect">
            <a:avLst/>
          </a:prstGeom>
          <a:solidFill>
            <a:schemeClr val="accen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82" name="Google Shape;382;p34"/>
          <p:cNvSpPr txBox="1">
            <a:spLocks noGrp="1"/>
          </p:cNvSpPr>
          <p:nvPr>
            <p:ph type="body" idx="5"/>
          </p:nvPr>
        </p:nvSpPr>
        <p:spPr>
          <a:xfrm>
            <a:off x="6070247" y="2078725"/>
            <a:ext cx="2667300" cy="229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383" name="Google Shape;383;p34"/>
          <p:cNvSpPr txBox="1">
            <a:spLocks noGrp="1"/>
          </p:cNvSpPr>
          <p:nvPr>
            <p:ph type="subTitle" idx="6"/>
          </p:nvPr>
        </p:nvSpPr>
        <p:spPr>
          <a:xfrm>
            <a:off x="6070247" y="1328375"/>
            <a:ext cx="2667300" cy="65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4" name="Google Shape;384;p34"/>
          <p:cNvSpPr/>
          <p:nvPr/>
        </p:nvSpPr>
        <p:spPr>
          <a:xfrm>
            <a:off x="8345421" y="287925"/>
            <a:ext cx="489000" cy="50250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85" name="Google Shape;385;p34"/>
          <p:cNvSpPr txBox="1">
            <a:spLocks noGrp="1"/>
          </p:cNvSpPr>
          <p:nvPr>
            <p:ph type="sldNum" idx="12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6" name="Google Shape;386;p34"/>
          <p:cNvSpPr/>
          <p:nvPr/>
        </p:nvSpPr>
        <p:spPr>
          <a:xfrm>
            <a:off x="298300" y="301050"/>
            <a:ext cx="5585100" cy="6066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87" name="Google Shape;387;p34"/>
          <p:cNvSpPr txBox="1">
            <a:spLocks noGrp="1"/>
          </p:cNvSpPr>
          <p:nvPr>
            <p:ph type="title"/>
          </p:nvPr>
        </p:nvSpPr>
        <p:spPr>
          <a:xfrm>
            <a:off x="279185" y="338025"/>
            <a:ext cx="5562300" cy="67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big ideas">
  <p:cSld name="CUSTOM_14"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35"/>
          <p:cNvSpPr/>
          <p:nvPr/>
        </p:nvSpPr>
        <p:spPr>
          <a:xfrm>
            <a:off x="292600" y="1213300"/>
            <a:ext cx="2132700" cy="326040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90" name="Google Shape;390;p35"/>
          <p:cNvSpPr txBox="1">
            <a:spLocks noGrp="1"/>
          </p:cNvSpPr>
          <p:nvPr>
            <p:ph type="body" idx="1"/>
          </p:nvPr>
        </p:nvSpPr>
        <p:spPr>
          <a:xfrm>
            <a:off x="388220" y="2064025"/>
            <a:ext cx="1933800" cy="229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391" name="Google Shape;391;p35"/>
          <p:cNvSpPr/>
          <p:nvPr/>
        </p:nvSpPr>
        <p:spPr>
          <a:xfrm>
            <a:off x="2425130" y="1213300"/>
            <a:ext cx="2132700" cy="3260400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92" name="Google Shape;392;p35"/>
          <p:cNvSpPr txBox="1">
            <a:spLocks noGrp="1"/>
          </p:cNvSpPr>
          <p:nvPr>
            <p:ph type="body" idx="2"/>
          </p:nvPr>
        </p:nvSpPr>
        <p:spPr>
          <a:xfrm>
            <a:off x="2524606" y="2073825"/>
            <a:ext cx="1933800" cy="229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393" name="Google Shape;393;p35"/>
          <p:cNvSpPr txBox="1">
            <a:spLocks noGrp="1"/>
          </p:cNvSpPr>
          <p:nvPr>
            <p:ph type="subTitle" idx="3"/>
          </p:nvPr>
        </p:nvSpPr>
        <p:spPr>
          <a:xfrm>
            <a:off x="395987" y="1313675"/>
            <a:ext cx="1933800" cy="65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4" name="Google Shape;394;p35"/>
          <p:cNvSpPr txBox="1">
            <a:spLocks noGrp="1"/>
          </p:cNvSpPr>
          <p:nvPr>
            <p:ph type="subTitle" idx="4"/>
          </p:nvPr>
        </p:nvSpPr>
        <p:spPr>
          <a:xfrm>
            <a:off x="2524607" y="1323475"/>
            <a:ext cx="1933800" cy="65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5" name="Google Shape;395;p35"/>
          <p:cNvSpPr/>
          <p:nvPr/>
        </p:nvSpPr>
        <p:spPr>
          <a:xfrm>
            <a:off x="4557594" y="1213300"/>
            <a:ext cx="2132700" cy="3260400"/>
          </a:xfrm>
          <a:prstGeom prst="rect">
            <a:avLst/>
          </a:prstGeom>
          <a:solidFill>
            <a:schemeClr val="accen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96" name="Google Shape;396;p35"/>
          <p:cNvSpPr txBox="1">
            <a:spLocks noGrp="1"/>
          </p:cNvSpPr>
          <p:nvPr>
            <p:ph type="body" idx="5"/>
          </p:nvPr>
        </p:nvSpPr>
        <p:spPr>
          <a:xfrm>
            <a:off x="4657139" y="2073825"/>
            <a:ext cx="1933800" cy="229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397" name="Google Shape;397;p35"/>
          <p:cNvSpPr/>
          <p:nvPr/>
        </p:nvSpPr>
        <p:spPr>
          <a:xfrm>
            <a:off x="6690125" y="1213300"/>
            <a:ext cx="2132700" cy="3260400"/>
          </a:xfrm>
          <a:prstGeom prst="rect">
            <a:avLst/>
          </a:prstGeom>
          <a:solidFill>
            <a:schemeClr val="accent3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98" name="Google Shape;398;p35"/>
          <p:cNvSpPr txBox="1">
            <a:spLocks noGrp="1"/>
          </p:cNvSpPr>
          <p:nvPr>
            <p:ph type="body" idx="6"/>
          </p:nvPr>
        </p:nvSpPr>
        <p:spPr>
          <a:xfrm>
            <a:off x="6789589" y="2073825"/>
            <a:ext cx="1933800" cy="229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399" name="Google Shape;399;p35"/>
          <p:cNvSpPr txBox="1">
            <a:spLocks noGrp="1"/>
          </p:cNvSpPr>
          <p:nvPr>
            <p:ph type="subTitle" idx="7"/>
          </p:nvPr>
        </p:nvSpPr>
        <p:spPr>
          <a:xfrm>
            <a:off x="4657140" y="1323475"/>
            <a:ext cx="1933800" cy="65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0" name="Google Shape;400;p35"/>
          <p:cNvSpPr txBox="1">
            <a:spLocks noGrp="1"/>
          </p:cNvSpPr>
          <p:nvPr>
            <p:ph type="subTitle" idx="8"/>
          </p:nvPr>
        </p:nvSpPr>
        <p:spPr>
          <a:xfrm>
            <a:off x="6789588" y="1323475"/>
            <a:ext cx="1933800" cy="65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1" name="Google Shape;401;p35"/>
          <p:cNvSpPr/>
          <p:nvPr/>
        </p:nvSpPr>
        <p:spPr>
          <a:xfrm>
            <a:off x="8345421" y="287925"/>
            <a:ext cx="489000" cy="50250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02" name="Google Shape;402;p35"/>
          <p:cNvSpPr txBox="1">
            <a:spLocks noGrp="1"/>
          </p:cNvSpPr>
          <p:nvPr>
            <p:ph type="sldNum" idx="12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3" name="Google Shape;403;p35"/>
          <p:cNvSpPr/>
          <p:nvPr/>
        </p:nvSpPr>
        <p:spPr>
          <a:xfrm>
            <a:off x="298300" y="301050"/>
            <a:ext cx="5585100" cy="6066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04" name="Google Shape;404;p35"/>
          <p:cNvSpPr txBox="1">
            <a:spLocks noGrp="1"/>
          </p:cNvSpPr>
          <p:nvPr>
            <p:ph type="title"/>
          </p:nvPr>
        </p:nvSpPr>
        <p:spPr>
          <a:xfrm>
            <a:off x="279185" y="338025"/>
            <a:ext cx="5562300" cy="67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image">
  <p:cSld name="CUSTOM_15"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36"/>
          <p:cNvSpPr>
            <a:spLocks noGrp="1"/>
          </p:cNvSpPr>
          <p:nvPr>
            <p:ph type="pic" idx="2"/>
          </p:nvPr>
        </p:nvSpPr>
        <p:spPr>
          <a:xfrm>
            <a:off x="332000" y="1102925"/>
            <a:ext cx="6915000" cy="37254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7" name="Google Shape;407;p36"/>
          <p:cNvSpPr/>
          <p:nvPr/>
        </p:nvSpPr>
        <p:spPr>
          <a:xfrm>
            <a:off x="7236337" y="1102925"/>
            <a:ext cx="1097400" cy="460500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08" name="Google Shape;408;p36"/>
          <p:cNvSpPr/>
          <p:nvPr/>
        </p:nvSpPr>
        <p:spPr>
          <a:xfrm>
            <a:off x="8345421" y="287925"/>
            <a:ext cx="489000" cy="50250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09" name="Google Shape;409;p36"/>
          <p:cNvSpPr txBox="1">
            <a:spLocks noGrp="1"/>
          </p:cNvSpPr>
          <p:nvPr>
            <p:ph type="sldNum" idx="12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10" name="Google Shape;410;p36"/>
          <p:cNvSpPr/>
          <p:nvPr/>
        </p:nvSpPr>
        <p:spPr>
          <a:xfrm>
            <a:off x="298300" y="301050"/>
            <a:ext cx="5585100" cy="6066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11" name="Google Shape;411;p36"/>
          <p:cNvSpPr txBox="1">
            <a:spLocks noGrp="1"/>
          </p:cNvSpPr>
          <p:nvPr>
            <p:ph type="title"/>
          </p:nvPr>
        </p:nvSpPr>
        <p:spPr>
          <a:xfrm>
            <a:off x="279185" y="338025"/>
            <a:ext cx="5562300" cy="67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storyboards">
  <p:cSld name="CUSTOM_16"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37"/>
          <p:cNvSpPr/>
          <p:nvPr/>
        </p:nvSpPr>
        <p:spPr>
          <a:xfrm>
            <a:off x="299641" y="301944"/>
            <a:ext cx="2757300" cy="10122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14" name="Google Shape;414;p37"/>
          <p:cNvSpPr/>
          <p:nvPr/>
        </p:nvSpPr>
        <p:spPr>
          <a:xfrm>
            <a:off x="298987" y="3164944"/>
            <a:ext cx="2763300" cy="1683600"/>
          </a:xfrm>
          <a:prstGeom prst="rect">
            <a:avLst/>
          </a:prstGeom>
          <a:solidFill>
            <a:schemeClr val="accent3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15" name="Google Shape;415;p37"/>
          <p:cNvSpPr txBox="1">
            <a:spLocks noGrp="1"/>
          </p:cNvSpPr>
          <p:nvPr>
            <p:ph type="title"/>
          </p:nvPr>
        </p:nvSpPr>
        <p:spPr>
          <a:xfrm>
            <a:off x="276860" y="334005"/>
            <a:ext cx="2729700" cy="11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16" name="Google Shape;416;p37"/>
          <p:cNvSpPr txBox="1">
            <a:spLocks noGrp="1"/>
          </p:cNvSpPr>
          <p:nvPr>
            <p:ph type="subTitle" idx="1"/>
          </p:nvPr>
        </p:nvSpPr>
        <p:spPr>
          <a:xfrm>
            <a:off x="335627" y="3143713"/>
            <a:ext cx="2723100" cy="54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7" name="Google Shape;417;p37"/>
          <p:cNvSpPr/>
          <p:nvPr/>
        </p:nvSpPr>
        <p:spPr>
          <a:xfrm>
            <a:off x="3055339" y="3164944"/>
            <a:ext cx="2757300" cy="168360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18" name="Google Shape;418;p37"/>
          <p:cNvSpPr>
            <a:spLocks noGrp="1"/>
          </p:cNvSpPr>
          <p:nvPr>
            <p:ph type="pic" idx="2"/>
          </p:nvPr>
        </p:nvSpPr>
        <p:spPr>
          <a:xfrm>
            <a:off x="305510" y="1313560"/>
            <a:ext cx="2746200" cy="18417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9" name="Google Shape;419;p37"/>
          <p:cNvSpPr txBox="1">
            <a:spLocks noGrp="1"/>
          </p:cNvSpPr>
          <p:nvPr>
            <p:ph type="subTitle" idx="3"/>
          </p:nvPr>
        </p:nvSpPr>
        <p:spPr>
          <a:xfrm>
            <a:off x="3085572" y="3143713"/>
            <a:ext cx="2723100" cy="54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0" name="Google Shape;420;p37"/>
          <p:cNvSpPr txBox="1">
            <a:spLocks noGrp="1"/>
          </p:cNvSpPr>
          <p:nvPr>
            <p:ph type="body" idx="4"/>
          </p:nvPr>
        </p:nvSpPr>
        <p:spPr>
          <a:xfrm>
            <a:off x="329783" y="3743746"/>
            <a:ext cx="26970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421" name="Google Shape;421;p37"/>
          <p:cNvSpPr txBox="1">
            <a:spLocks noGrp="1"/>
          </p:cNvSpPr>
          <p:nvPr>
            <p:ph type="body" idx="5"/>
          </p:nvPr>
        </p:nvSpPr>
        <p:spPr>
          <a:xfrm>
            <a:off x="3088466" y="3743746"/>
            <a:ext cx="26970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422" name="Google Shape;422;p37"/>
          <p:cNvSpPr/>
          <p:nvPr/>
        </p:nvSpPr>
        <p:spPr>
          <a:xfrm>
            <a:off x="3062463" y="809593"/>
            <a:ext cx="1136400" cy="503700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23" name="Google Shape;423;p37"/>
          <p:cNvSpPr>
            <a:spLocks noGrp="1"/>
          </p:cNvSpPr>
          <p:nvPr>
            <p:ph type="pic" idx="6"/>
          </p:nvPr>
        </p:nvSpPr>
        <p:spPr>
          <a:xfrm>
            <a:off x="3063994" y="1313560"/>
            <a:ext cx="2746200" cy="18417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4" name="Google Shape;424;p37"/>
          <p:cNvSpPr/>
          <p:nvPr/>
        </p:nvSpPr>
        <p:spPr>
          <a:xfrm>
            <a:off x="8345421" y="287925"/>
            <a:ext cx="489000" cy="50250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25" name="Google Shape;425;p37"/>
          <p:cNvSpPr txBox="1">
            <a:spLocks noGrp="1"/>
          </p:cNvSpPr>
          <p:nvPr>
            <p:ph type="sldNum" idx="12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storyboards">
  <p:cSld name="CUSTOM_17"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38"/>
          <p:cNvSpPr/>
          <p:nvPr/>
        </p:nvSpPr>
        <p:spPr>
          <a:xfrm>
            <a:off x="298192" y="301228"/>
            <a:ext cx="2757300" cy="10122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28" name="Google Shape;428;p38"/>
          <p:cNvSpPr/>
          <p:nvPr/>
        </p:nvSpPr>
        <p:spPr>
          <a:xfrm>
            <a:off x="297538" y="3164228"/>
            <a:ext cx="2763300" cy="1683600"/>
          </a:xfrm>
          <a:prstGeom prst="rect">
            <a:avLst/>
          </a:prstGeom>
          <a:solidFill>
            <a:schemeClr val="accent3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29" name="Google Shape;429;p38"/>
          <p:cNvSpPr txBox="1">
            <a:spLocks noGrp="1"/>
          </p:cNvSpPr>
          <p:nvPr>
            <p:ph type="subTitle" idx="1"/>
          </p:nvPr>
        </p:nvSpPr>
        <p:spPr>
          <a:xfrm>
            <a:off x="334178" y="3142997"/>
            <a:ext cx="2723100" cy="54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0" name="Google Shape;430;p38"/>
          <p:cNvSpPr/>
          <p:nvPr/>
        </p:nvSpPr>
        <p:spPr>
          <a:xfrm>
            <a:off x="3053889" y="3164228"/>
            <a:ext cx="2757300" cy="168360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31" name="Google Shape;431;p38"/>
          <p:cNvSpPr txBox="1">
            <a:spLocks noGrp="1"/>
          </p:cNvSpPr>
          <p:nvPr>
            <p:ph type="title"/>
          </p:nvPr>
        </p:nvSpPr>
        <p:spPr>
          <a:xfrm>
            <a:off x="276860" y="334005"/>
            <a:ext cx="2729700" cy="11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32" name="Google Shape;432;p38"/>
          <p:cNvSpPr>
            <a:spLocks noGrp="1"/>
          </p:cNvSpPr>
          <p:nvPr>
            <p:ph type="pic" idx="2"/>
          </p:nvPr>
        </p:nvSpPr>
        <p:spPr>
          <a:xfrm>
            <a:off x="304061" y="1312844"/>
            <a:ext cx="2746200" cy="18417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3" name="Google Shape;433;p38"/>
          <p:cNvSpPr txBox="1">
            <a:spLocks noGrp="1"/>
          </p:cNvSpPr>
          <p:nvPr>
            <p:ph type="subTitle" idx="3"/>
          </p:nvPr>
        </p:nvSpPr>
        <p:spPr>
          <a:xfrm>
            <a:off x="3084123" y="3142997"/>
            <a:ext cx="2723100" cy="54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4" name="Google Shape;434;p38"/>
          <p:cNvSpPr txBox="1">
            <a:spLocks noGrp="1"/>
          </p:cNvSpPr>
          <p:nvPr>
            <p:ph type="body" idx="4"/>
          </p:nvPr>
        </p:nvSpPr>
        <p:spPr>
          <a:xfrm>
            <a:off x="328334" y="3743030"/>
            <a:ext cx="26970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435" name="Google Shape;435;p38"/>
          <p:cNvSpPr txBox="1">
            <a:spLocks noGrp="1"/>
          </p:cNvSpPr>
          <p:nvPr>
            <p:ph type="body" idx="5"/>
          </p:nvPr>
        </p:nvSpPr>
        <p:spPr>
          <a:xfrm>
            <a:off x="3087016" y="3743030"/>
            <a:ext cx="26970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436" name="Google Shape;436;p38"/>
          <p:cNvSpPr/>
          <p:nvPr/>
        </p:nvSpPr>
        <p:spPr>
          <a:xfrm>
            <a:off x="3061014" y="808877"/>
            <a:ext cx="1136400" cy="503700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37" name="Google Shape;437;p38"/>
          <p:cNvSpPr>
            <a:spLocks noGrp="1"/>
          </p:cNvSpPr>
          <p:nvPr>
            <p:ph type="pic" idx="6"/>
          </p:nvPr>
        </p:nvSpPr>
        <p:spPr>
          <a:xfrm>
            <a:off x="3062545" y="1312844"/>
            <a:ext cx="2746200" cy="18417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8" name="Google Shape;438;p38"/>
          <p:cNvSpPr/>
          <p:nvPr/>
        </p:nvSpPr>
        <p:spPr>
          <a:xfrm>
            <a:off x="8345421" y="287925"/>
            <a:ext cx="489000" cy="50250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39" name="Google Shape;439;p38"/>
          <p:cNvSpPr txBox="1">
            <a:spLocks noGrp="1"/>
          </p:cNvSpPr>
          <p:nvPr>
            <p:ph type="sldNum" idx="12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40" name="Google Shape;440;p38"/>
          <p:cNvSpPr/>
          <p:nvPr/>
        </p:nvSpPr>
        <p:spPr>
          <a:xfrm>
            <a:off x="5811189" y="3164228"/>
            <a:ext cx="2757300" cy="1683600"/>
          </a:xfrm>
          <a:prstGeom prst="rect">
            <a:avLst/>
          </a:prstGeom>
          <a:solidFill>
            <a:schemeClr val="accen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41" name="Google Shape;441;p38"/>
          <p:cNvSpPr txBox="1">
            <a:spLocks noGrp="1"/>
          </p:cNvSpPr>
          <p:nvPr>
            <p:ph type="subTitle" idx="7"/>
          </p:nvPr>
        </p:nvSpPr>
        <p:spPr>
          <a:xfrm>
            <a:off x="5841423" y="3142997"/>
            <a:ext cx="2723100" cy="54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2" name="Google Shape;442;p38"/>
          <p:cNvSpPr txBox="1">
            <a:spLocks noGrp="1"/>
          </p:cNvSpPr>
          <p:nvPr>
            <p:ph type="body" idx="8"/>
          </p:nvPr>
        </p:nvSpPr>
        <p:spPr>
          <a:xfrm>
            <a:off x="5844316" y="3743030"/>
            <a:ext cx="26970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443" name="Google Shape;443;p38"/>
          <p:cNvSpPr>
            <a:spLocks noGrp="1"/>
          </p:cNvSpPr>
          <p:nvPr>
            <p:ph type="pic" idx="9"/>
          </p:nvPr>
        </p:nvSpPr>
        <p:spPr>
          <a:xfrm>
            <a:off x="5819845" y="1312844"/>
            <a:ext cx="2746200" cy="18417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only">
  <p:cSld name="CUSTOM_18"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39"/>
          <p:cNvSpPr>
            <a:spLocks noGrp="1"/>
          </p:cNvSpPr>
          <p:nvPr>
            <p:ph type="pic" idx="2"/>
          </p:nvPr>
        </p:nvSpPr>
        <p:spPr>
          <a:xfrm>
            <a:off x="317500" y="1104900"/>
            <a:ext cx="8521800" cy="37338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6" name="Google Shape;446;p39"/>
          <p:cNvSpPr/>
          <p:nvPr/>
        </p:nvSpPr>
        <p:spPr>
          <a:xfrm>
            <a:off x="8345421" y="287925"/>
            <a:ext cx="489000" cy="50250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47" name="Google Shape;447;p39"/>
          <p:cNvSpPr txBox="1">
            <a:spLocks noGrp="1"/>
          </p:cNvSpPr>
          <p:nvPr>
            <p:ph type="sldNum" idx="12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grid">
  <p:cSld name="CUSTOM_19"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40"/>
          <p:cNvSpPr>
            <a:spLocks noGrp="1"/>
          </p:cNvSpPr>
          <p:nvPr>
            <p:ph type="pic" idx="2"/>
          </p:nvPr>
        </p:nvSpPr>
        <p:spPr>
          <a:xfrm>
            <a:off x="340412" y="3044150"/>
            <a:ext cx="2087400" cy="1769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0" name="Google Shape;450;p40"/>
          <p:cNvSpPr>
            <a:spLocks noGrp="1"/>
          </p:cNvSpPr>
          <p:nvPr>
            <p:ph type="pic" idx="3"/>
          </p:nvPr>
        </p:nvSpPr>
        <p:spPr>
          <a:xfrm>
            <a:off x="5649300" y="3044303"/>
            <a:ext cx="1190100" cy="1769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1" name="Google Shape;451;p40"/>
          <p:cNvSpPr>
            <a:spLocks noGrp="1"/>
          </p:cNvSpPr>
          <p:nvPr>
            <p:ph type="pic" idx="4"/>
          </p:nvPr>
        </p:nvSpPr>
        <p:spPr>
          <a:xfrm>
            <a:off x="340400" y="1690778"/>
            <a:ext cx="1416300" cy="13380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2" name="Google Shape;452;p40"/>
          <p:cNvSpPr>
            <a:spLocks noGrp="1"/>
          </p:cNvSpPr>
          <p:nvPr>
            <p:ph type="pic" idx="5"/>
          </p:nvPr>
        </p:nvSpPr>
        <p:spPr>
          <a:xfrm>
            <a:off x="2443047" y="3044052"/>
            <a:ext cx="1190100" cy="13227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3" name="Google Shape;453;p40"/>
          <p:cNvSpPr>
            <a:spLocks noGrp="1"/>
          </p:cNvSpPr>
          <p:nvPr>
            <p:ph type="pic" idx="6"/>
          </p:nvPr>
        </p:nvSpPr>
        <p:spPr>
          <a:xfrm>
            <a:off x="3648504" y="3044048"/>
            <a:ext cx="1991100" cy="1769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4" name="Google Shape;454;p40"/>
          <p:cNvSpPr>
            <a:spLocks noGrp="1"/>
          </p:cNvSpPr>
          <p:nvPr>
            <p:ph type="pic" idx="7"/>
          </p:nvPr>
        </p:nvSpPr>
        <p:spPr>
          <a:xfrm>
            <a:off x="1767376" y="1263050"/>
            <a:ext cx="1881300" cy="1769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5" name="Google Shape;455;p40"/>
          <p:cNvSpPr>
            <a:spLocks noGrp="1"/>
          </p:cNvSpPr>
          <p:nvPr>
            <p:ph type="pic" idx="8"/>
          </p:nvPr>
        </p:nvSpPr>
        <p:spPr>
          <a:xfrm>
            <a:off x="3648523" y="1263050"/>
            <a:ext cx="1592400" cy="1769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6" name="Google Shape;456;p40"/>
          <p:cNvSpPr>
            <a:spLocks noGrp="1"/>
          </p:cNvSpPr>
          <p:nvPr>
            <p:ph type="pic" idx="9"/>
          </p:nvPr>
        </p:nvSpPr>
        <p:spPr>
          <a:xfrm>
            <a:off x="5240654" y="1263050"/>
            <a:ext cx="1598700" cy="1769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7" name="Google Shape;457;p40"/>
          <p:cNvSpPr>
            <a:spLocks noGrp="1"/>
          </p:cNvSpPr>
          <p:nvPr>
            <p:ph type="pic" idx="13"/>
          </p:nvPr>
        </p:nvSpPr>
        <p:spPr>
          <a:xfrm>
            <a:off x="6860149" y="1263050"/>
            <a:ext cx="1962600" cy="35502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8" name="Google Shape;458;p40"/>
          <p:cNvSpPr/>
          <p:nvPr/>
        </p:nvSpPr>
        <p:spPr>
          <a:xfrm>
            <a:off x="8345421" y="287925"/>
            <a:ext cx="489000" cy="50250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59" name="Google Shape;459;p40"/>
          <p:cNvSpPr txBox="1">
            <a:spLocks noGrp="1"/>
          </p:cNvSpPr>
          <p:nvPr>
            <p:ph type="sldNum" idx="12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60" name="Google Shape;460;p40"/>
          <p:cNvSpPr/>
          <p:nvPr/>
        </p:nvSpPr>
        <p:spPr>
          <a:xfrm>
            <a:off x="298300" y="301050"/>
            <a:ext cx="5585100" cy="6066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61" name="Google Shape;461;p40"/>
          <p:cNvSpPr txBox="1">
            <a:spLocks noGrp="1"/>
          </p:cNvSpPr>
          <p:nvPr>
            <p:ph type="title"/>
          </p:nvPr>
        </p:nvSpPr>
        <p:spPr>
          <a:xfrm>
            <a:off x="279185" y="338025"/>
            <a:ext cx="5562300" cy="67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CUSTOM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5"/>
          <p:cNvSpPr/>
          <p:nvPr/>
        </p:nvSpPr>
        <p:spPr>
          <a:xfrm>
            <a:off x="3523325" y="2195625"/>
            <a:ext cx="4990200" cy="2385600"/>
          </a:xfrm>
          <a:prstGeom prst="rect">
            <a:avLst/>
          </a:prstGeom>
          <a:solidFill>
            <a:schemeClr val="accent3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6" name="Google Shape;46;p5"/>
          <p:cNvSpPr/>
          <p:nvPr/>
        </p:nvSpPr>
        <p:spPr>
          <a:xfrm>
            <a:off x="1420210" y="2202200"/>
            <a:ext cx="2101800" cy="5433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7" name="Google Shape;47;p5"/>
          <p:cNvSpPr/>
          <p:nvPr/>
        </p:nvSpPr>
        <p:spPr>
          <a:xfrm>
            <a:off x="378750" y="562250"/>
            <a:ext cx="3146100" cy="1639800"/>
          </a:xfrm>
          <a:prstGeom prst="rect">
            <a:avLst/>
          </a:prstGeom>
          <a:solidFill>
            <a:schemeClr val="accen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8" name="Google Shape;48;p5"/>
          <p:cNvSpPr txBox="1">
            <a:spLocks noGrp="1"/>
          </p:cNvSpPr>
          <p:nvPr>
            <p:ph type="title"/>
          </p:nvPr>
        </p:nvSpPr>
        <p:spPr>
          <a:xfrm>
            <a:off x="378750" y="562250"/>
            <a:ext cx="3146100" cy="163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5"/>
          <p:cNvSpPr/>
          <p:nvPr/>
        </p:nvSpPr>
        <p:spPr>
          <a:xfrm>
            <a:off x="3523323" y="1654202"/>
            <a:ext cx="528900" cy="543300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0" name="Google Shape;50;p5"/>
          <p:cNvSpPr txBox="1">
            <a:spLocks noGrp="1"/>
          </p:cNvSpPr>
          <p:nvPr>
            <p:ph type="body" idx="1"/>
          </p:nvPr>
        </p:nvSpPr>
        <p:spPr>
          <a:xfrm>
            <a:off x="3623075" y="2300000"/>
            <a:ext cx="4790700" cy="21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51" name="Google Shape;51;p5"/>
          <p:cNvSpPr/>
          <p:nvPr/>
        </p:nvSpPr>
        <p:spPr>
          <a:xfrm>
            <a:off x="8345421" y="287925"/>
            <a:ext cx="489000" cy="50250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2" name="Google Shape;52;p5"/>
          <p:cNvSpPr txBox="1">
            <a:spLocks noGrp="1"/>
          </p:cNvSpPr>
          <p:nvPr>
            <p:ph type="sldNum" idx="12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tions 2 Overview">
  <p:cSld name="TITLE_3_1_1_1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6"/>
          <p:cNvSpPr>
            <a:spLocks noGrp="1"/>
          </p:cNvSpPr>
          <p:nvPr>
            <p:ph type="pic" idx="2"/>
          </p:nvPr>
        </p:nvSpPr>
        <p:spPr>
          <a:xfrm>
            <a:off x="3793600" y="2297107"/>
            <a:ext cx="1569000" cy="16254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" name="Google Shape;55;p6"/>
          <p:cNvSpPr>
            <a:spLocks noGrp="1"/>
          </p:cNvSpPr>
          <p:nvPr>
            <p:ph type="pic" idx="3"/>
          </p:nvPr>
        </p:nvSpPr>
        <p:spPr>
          <a:xfrm>
            <a:off x="663400" y="2297107"/>
            <a:ext cx="3128100" cy="2174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" name="Google Shape;56;p6"/>
          <p:cNvSpPr/>
          <p:nvPr/>
        </p:nvSpPr>
        <p:spPr>
          <a:xfrm>
            <a:off x="1689800" y="660200"/>
            <a:ext cx="4711200" cy="163980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7" name="Google Shape;57;p6"/>
          <p:cNvSpPr/>
          <p:nvPr/>
        </p:nvSpPr>
        <p:spPr>
          <a:xfrm>
            <a:off x="1160900" y="1757477"/>
            <a:ext cx="528900" cy="543300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8" name="Google Shape;58;p6"/>
          <p:cNvSpPr txBox="1">
            <a:spLocks noGrp="1"/>
          </p:cNvSpPr>
          <p:nvPr>
            <p:ph type="title"/>
          </p:nvPr>
        </p:nvSpPr>
        <p:spPr>
          <a:xfrm>
            <a:off x="1721834" y="727054"/>
            <a:ext cx="4648800" cy="173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6"/>
          <p:cNvSpPr/>
          <p:nvPr/>
        </p:nvSpPr>
        <p:spPr>
          <a:xfrm>
            <a:off x="8345421" y="287925"/>
            <a:ext cx="489000" cy="50250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0" name="Google Shape;60;p6"/>
          <p:cNvSpPr txBox="1">
            <a:spLocks noGrp="1"/>
          </p:cNvSpPr>
          <p:nvPr>
            <p:ph type="sldNum" idx="12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tions Overview (5)">
  <p:cSld name="TITLE_3_1_1_1_1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7"/>
          <p:cNvSpPr/>
          <p:nvPr/>
        </p:nvSpPr>
        <p:spPr>
          <a:xfrm>
            <a:off x="298300" y="1431975"/>
            <a:ext cx="1713600" cy="1890300"/>
          </a:xfrm>
          <a:prstGeom prst="rect">
            <a:avLst/>
          </a:prstGeom>
          <a:solidFill>
            <a:schemeClr val="accent3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3" name="Google Shape;63;p7"/>
          <p:cNvSpPr/>
          <p:nvPr/>
        </p:nvSpPr>
        <p:spPr>
          <a:xfrm>
            <a:off x="5431665" y="1431975"/>
            <a:ext cx="1713600" cy="1890300"/>
          </a:xfrm>
          <a:prstGeom prst="rect">
            <a:avLst/>
          </a:prstGeom>
          <a:solidFill>
            <a:schemeClr val="accen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4" name="Google Shape;64;p7"/>
          <p:cNvSpPr/>
          <p:nvPr/>
        </p:nvSpPr>
        <p:spPr>
          <a:xfrm>
            <a:off x="7137667" y="1431975"/>
            <a:ext cx="1713600" cy="18903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5" name="Google Shape;65;p7"/>
          <p:cNvSpPr/>
          <p:nvPr/>
        </p:nvSpPr>
        <p:spPr>
          <a:xfrm>
            <a:off x="2011981" y="1431975"/>
            <a:ext cx="1713600" cy="1890300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6" name="Google Shape;66;p7"/>
          <p:cNvSpPr/>
          <p:nvPr/>
        </p:nvSpPr>
        <p:spPr>
          <a:xfrm>
            <a:off x="3717983" y="1431975"/>
            <a:ext cx="1713600" cy="189030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7" name="Google Shape;67;p7"/>
          <p:cNvSpPr txBox="1">
            <a:spLocks noGrp="1"/>
          </p:cNvSpPr>
          <p:nvPr>
            <p:ph type="body" idx="1"/>
          </p:nvPr>
        </p:nvSpPr>
        <p:spPr>
          <a:xfrm>
            <a:off x="310891" y="1431975"/>
            <a:ext cx="1688400" cy="189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68" name="Google Shape;68;p7"/>
          <p:cNvSpPr txBox="1">
            <a:spLocks noGrp="1"/>
          </p:cNvSpPr>
          <p:nvPr>
            <p:ph type="body" idx="2"/>
          </p:nvPr>
        </p:nvSpPr>
        <p:spPr>
          <a:xfrm>
            <a:off x="5444268" y="1431975"/>
            <a:ext cx="1688400" cy="189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69" name="Google Shape;69;p7"/>
          <p:cNvSpPr txBox="1">
            <a:spLocks noGrp="1"/>
          </p:cNvSpPr>
          <p:nvPr>
            <p:ph type="body" idx="3"/>
          </p:nvPr>
        </p:nvSpPr>
        <p:spPr>
          <a:xfrm>
            <a:off x="7105524" y="1431975"/>
            <a:ext cx="1688400" cy="189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70" name="Google Shape;70;p7"/>
          <p:cNvSpPr txBox="1">
            <a:spLocks noGrp="1"/>
          </p:cNvSpPr>
          <p:nvPr>
            <p:ph type="body" idx="4"/>
          </p:nvPr>
        </p:nvSpPr>
        <p:spPr>
          <a:xfrm>
            <a:off x="2037027" y="1431975"/>
            <a:ext cx="1688400" cy="189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71" name="Google Shape;71;p7"/>
          <p:cNvSpPr txBox="1">
            <a:spLocks noGrp="1"/>
          </p:cNvSpPr>
          <p:nvPr>
            <p:ph type="body" idx="5"/>
          </p:nvPr>
        </p:nvSpPr>
        <p:spPr>
          <a:xfrm>
            <a:off x="3727958" y="1431975"/>
            <a:ext cx="1688400" cy="189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72" name="Google Shape;72;p7"/>
          <p:cNvSpPr>
            <a:spLocks noGrp="1"/>
          </p:cNvSpPr>
          <p:nvPr>
            <p:ph type="pic" idx="6"/>
          </p:nvPr>
        </p:nvSpPr>
        <p:spPr>
          <a:xfrm>
            <a:off x="7137800" y="3322275"/>
            <a:ext cx="1713600" cy="15102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3" name="Google Shape;73;p7"/>
          <p:cNvSpPr>
            <a:spLocks noGrp="1"/>
          </p:cNvSpPr>
          <p:nvPr>
            <p:ph type="pic" idx="7"/>
          </p:nvPr>
        </p:nvSpPr>
        <p:spPr>
          <a:xfrm>
            <a:off x="5427747" y="3322276"/>
            <a:ext cx="1708200" cy="15102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4" name="Google Shape;74;p7"/>
          <p:cNvSpPr>
            <a:spLocks noGrp="1"/>
          </p:cNvSpPr>
          <p:nvPr>
            <p:ph type="pic" idx="8"/>
          </p:nvPr>
        </p:nvSpPr>
        <p:spPr>
          <a:xfrm>
            <a:off x="3723042" y="3322276"/>
            <a:ext cx="1708200" cy="15102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5" name="Google Shape;75;p7"/>
          <p:cNvSpPr>
            <a:spLocks noGrp="1"/>
          </p:cNvSpPr>
          <p:nvPr>
            <p:ph type="pic" idx="9"/>
          </p:nvPr>
        </p:nvSpPr>
        <p:spPr>
          <a:xfrm>
            <a:off x="2011891" y="3322275"/>
            <a:ext cx="1728000" cy="15102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6" name="Google Shape;76;p7"/>
          <p:cNvSpPr>
            <a:spLocks noGrp="1"/>
          </p:cNvSpPr>
          <p:nvPr>
            <p:ph type="pic" idx="13"/>
          </p:nvPr>
        </p:nvSpPr>
        <p:spPr>
          <a:xfrm>
            <a:off x="298300" y="3322275"/>
            <a:ext cx="1716000" cy="15102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7" name="Google Shape;77;p7"/>
          <p:cNvSpPr/>
          <p:nvPr/>
        </p:nvSpPr>
        <p:spPr>
          <a:xfrm>
            <a:off x="8345421" y="287925"/>
            <a:ext cx="489000" cy="50250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78" name="Google Shape;78;p7"/>
          <p:cNvSpPr txBox="1">
            <a:spLocks noGrp="1"/>
          </p:cNvSpPr>
          <p:nvPr>
            <p:ph type="sldNum" idx="12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9" name="Google Shape;79;p7"/>
          <p:cNvSpPr/>
          <p:nvPr/>
        </p:nvSpPr>
        <p:spPr>
          <a:xfrm>
            <a:off x="298300" y="301050"/>
            <a:ext cx="4020300" cy="606600"/>
          </a:xfrm>
          <a:prstGeom prst="rect">
            <a:avLst/>
          </a:prstGeom>
          <a:solidFill>
            <a:schemeClr val="accen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80" name="Google Shape;80;p7"/>
          <p:cNvSpPr txBox="1">
            <a:spLocks noGrp="1"/>
          </p:cNvSpPr>
          <p:nvPr>
            <p:ph type="title"/>
          </p:nvPr>
        </p:nvSpPr>
        <p:spPr>
          <a:xfrm>
            <a:off x="279178" y="338025"/>
            <a:ext cx="4039500" cy="67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esentation Goal">
  <p:cSld name="TITLE_3_1_1_1_1_1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8"/>
          <p:cNvSpPr/>
          <p:nvPr/>
        </p:nvSpPr>
        <p:spPr>
          <a:xfrm>
            <a:off x="298312" y="301050"/>
            <a:ext cx="5646900" cy="531000"/>
          </a:xfrm>
          <a:prstGeom prst="rect">
            <a:avLst/>
          </a:prstGeom>
          <a:solidFill>
            <a:schemeClr val="accen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83" name="Google Shape;83;p8"/>
          <p:cNvSpPr txBox="1">
            <a:spLocks noGrp="1"/>
          </p:cNvSpPr>
          <p:nvPr>
            <p:ph type="title"/>
          </p:nvPr>
        </p:nvSpPr>
        <p:spPr>
          <a:xfrm>
            <a:off x="279185" y="312275"/>
            <a:ext cx="5562300" cy="67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8"/>
          <p:cNvSpPr/>
          <p:nvPr/>
        </p:nvSpPr>
        <p:spPr>
          <a:xfrm>
            <a:off x="4463246" y="3362570"/>
            <a:ext cx="1190400" cy="976800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85" name="Google Shape;85;p8"/>
          <p:cNvSpPr/>
          <p:nvPr/>
        </p:nvSpPr>
        <p:spPr>
          <a:xfrm>
            <a:off x="5653655" y="3362561"/>
            <a:ext cx="487500" cy="478500"/>
          </a:xfrm>
          <a:prstGeom prst="rect">
            <a:avLst/>
          </a:prstGeom>
          <a:solidFill>
            <a:schemeClr val="accent3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86" name="Google Shape;86;p8"/>
          <p:cNvSpPr/>
          <p:nvPr/>
        </p:nvSpPr>
        <p:spPr>
          <a:xfrm>
            <a:off x="4463250" y="1056975"/>
            <a:ext cx="4371300" cy="23055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87" name="Google Shape;87;p8"/>
          <p:cNvSpPr txBox="1">
            <a:spLocks noGrp="1"/>
          </p:cNvSpPr>
          <p:nvPr>
            <p:ph type="subTitle" idx="1"/>
          </p:nvPr>
        </p:nvSpPr>
        <p:spPr>
          <a:xfrm>
            <a:off x="4481951" y="1068225"/>
            <a:ext cx="43386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8"/>
          <p:cNvSpPr>
            <a:spLocks noGrp="1"/>
          </p:cNvSpPr>
          <p:nvPr>
            <p:ph type="pic" idx="2"/>
          </p:nvPr>
        </p:nvSpPr>
        <p:spPr>
          <a:xfrm>
            <a:off x="298300" y="1055350"/>
            <a:ext cx="4165800" cy="37833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" name="Google Shape;89;p8"/>
          <p:cNvSpPr txBox="1">
            <a:spLocks noGrp="1"/>
          </p:cNvSpPr>
          <p:nvPr>
            <p:ph type="body" idx="3"/>
          </p:nvPr>
        </p:nvSpPr>
        <p:spPr>
          <a:xfrm>
            <a:off x="4484120" y="1667497"/>
            <a:ext cx="4338600" cy="166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90" name="Google Shape;90;p8"/>
          <p:cNvSpPr/>
          <p:nvPr/>
        </p:nvSpPr>
        <p:spPr>
          <a:xfrm>
            <a:off x="8345421" y="287925"/>
            <a:ext cx="489000" cy="50250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91" name="Google Shape;91;p8"/>
          <p:cNvSpPr txBox="1">
            <a:spLocks noGrp="1"/>
          </p:cNvSpPr>
          <p:nvPr>
            <p:ph type="sldNum" idx="12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2" name="Google Shape;92;p8"/>
          <p:cNvSpPr/>
          <p:nvPr/>
        </p:nvSpPr>
        <p:spPr>
          <a:xfrm>
            <a:off x="298300" y="301050"/>
            <a:ext cx="5670900" cy="606600"/>
          </a:xfrm>
          <a:prstGeom prst="rect">
            <a:avLst/>
          </a:prstGeom>
          <a:solidFill>
            <a:schemeClr val="accen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93" name="Google Shape;93;p8"/>
          <p:cNvSpPr txBox="1">
            <a:spLocks noGrp="1"/>
          </p:cNvSpPr>
          <p:nvPr>
            <p:ph type="title" idx="4"/>
          </p:nvPr>
        </p:nvSpPr>
        <p:spPr>
          <a:xfrm>
            <a:off x="279185" y="338025"/>
            <a:ext cx="5562300" cy="67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tion Detailed Outline + Key Features">
  <p:cSld name="TITLE_3_1_1_1_1_1_1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9"/>
          <p:cNvSpPr txBox="1">
            <a:spLocks noGrp="1"/>
          </p:cNvSpPr>
          <p:nvPr>
            <p:ph type="subTitle" idx="1"/>
          </p:nvPr>
        </p:nvSpPr>
        <p:spPr>
          <a:xfrm>
            <a:off x="6076827" y="986538"/>
            <a:ext cx="2515200" cy="34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9"/>
          <p:cNvSpPr txBox="1">
            <a:spLocks noGrp="1"/>
          </p:cNvSpPr>
          <p:nvPr>
            <p:ph type="subTitle" idx="2"/>
          </p:nvPr>
        </p:nvSpPr>
        <p:spPr>
          <a:xfrm>
            <a:off x="194675" y="999467"/>
            <a:ext cx="972300" cy="34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9"/>
          <p:cNvSpPr txBox="1">
            <a:spLocks noGrp="1"/>
          </p:cNvSpPr>
          <p:nvPr>
            <p:ph type="subTitle" idx="3"/>
          </p:nvPr>
        </p:nvSpPr>
        <p:spPr>
          <a:xfrm>
            <a:off x="1178298" y="999467"/>
            <a:ext cx="972300" cy="34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9"/>
          <p:cNvSpPr txBox="1">
            <a:spLocks noGrp="1"/>
          </p:cNvSpPr>
          <p:nvPr>
            <p:ph type="subTitle" idx="4"/>
          </p:nvPr>
        </p:nvSpPr>
        <p:spPr>
          <a:xfrm>
            <a:off x="2161921" y="999467"/>
            <a:ext cx="972300" cy="34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9"/>
          <p:cNvSpPr txBox="1">
            <a:spLocks noGrp="1"/>
          </p:cNvSpPr>
          <p:nvPr>
            <p:ph type="subTitle" idx="5"/>
          </p:nvPr>
        </p:nvSpPr>
        <p:spPr>
          <a:xfrm>
            <a:off x="3139107" y="999467"/>
            <a:ext cx="972300" cy="34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9"/>
          <p:cNvSpPr txBox="1">
            <a:spLocks noGrp="1"/>
          </p:cNvSpPr>
          <p:nvPr>
            <p:ph type="subTitle" idx="6"/>
          </p:nvPr>
        </p:nvSpPr>
        <p:spPr>
          <a:xfrm>
            <a:off x="4108806" y="999467"/>
            <a:ext cx="972300" cy="34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9"/>
          <p:cNvSpPr txBox="1">
            <a:spLocks noGrp="1"/>
          </p:cNvSpPr>
          <p:nvPr>
            <p:ph type="subTitle" idx="7"/>
          </p:nvPr>
        </p:nvSpPr>
        <p:spPr>
          <a:xfrm>
            <a:off x="5092429" y="999467"/>
            <a:ext cx="972300" cy="34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9"/>
          <p:cNvSpPr/>
          <p:nvPr/>
        </p:nvSpPr>
        <p:spPr>
          <a:xfrm>
            <a:off x="298300" y="1301925"/>
            <a:ext cx="982800" cy="3530400"/>
          </a:xfrm>
          <a:prstGeom prst="rect">
            <a:avLst/>
          </a:prstGeom>
          <a:solidFill>
            <a:schemeClr val="accent3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03" name="Google Shape;103;p9"/>
          <p:cNvSpPr/>
          <p:nvPr/>
        </p:nvSpPr>
        <p:spPr>
          <a:xfrm>
            <a:off x="5197656" y="1301925"/>
            <a:ext cx="982800" cy="3530400"/>
          </a:xfrm>
          <a:prstGeom prst="rect">
            <a:avLst/>
          </a:prstGeom>
          <a:solidFill>
            <a:schemeClr val="accent3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04" name="Google Shape;104;p9"/>
          <p:cNvSpPr txBox="1">
            <a:spLocks noGrp="1"/>
          </p:cNvSpPr>
          <p:nvPr>
            <p:ph type="body" idx="8"/>
          </p:nvPr>
        </p:nvSpPr>
        <p:spPr>
          <a:xfrm>
            <a:off x="302687" y="1309508"/>
            <a:ext cx="965100" cy="353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>
            <a:endParaRPr/>
          </a:p>
        </p:txBody>
      </p:sp>
      <p:sp>
        <p:nvSpPr>
          <p:cNvPr id="105" name="Google Shape;105;p9"/>
          <p:cNvSpPr txBox="1">
            <a:spLocks noGrp="1"/>
          </p:cNvSpPr>
          <p:nvPr>
            <p:ph type="body" idx="9"/>
          </p:nvPr>
        </p:nvSpPr>
        <p:spPr>
          <a:xfrm>
            <a:off x="5210863" y="1309508"/>
            <a:ext cx="965100" cy="353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>
            <a:endParaRPr/>
          </a:p>
        </p:txBody>
      </p:sp>
      <p:sp>
        <p:nvSpPr>
          <p:cNvPr id="106" name="Google Shape;106;p9"/>
          <p:cNvSpPr/>
          <p:nvPr/>
        </p:nvSpPr>
        <p:spPr>
          <a:xfrm>
            <a:off x="3239217" y="1301925"/>
            <a:ext cx="982800" cy="3530400"/>
          </a:xfrm>
          <a:prstGeom prst="rect">
            <a:avLst/>
          </a:prstGeom>
          <a:solidFill>
            <a:schemeClr val="accen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07" name="Google Shape;107;p9"/>
          <p:cNvSpPr txBox="1">
            <a:spLocks noGrp="1"/>
          </p:cNvSpPr>
          <p:nvPr>
            <p:ph type="body" idx="13"/>
          </p:nvPr>
        </p:nvSpPr>
        <p:spPr>
          <a:xfrm>
            <a:off x="3251210" y="1309508"/>
            <a:ext cx="965100" cy="353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>
            <a:endParaRPr/>
          </a:p>
        </p:txBody>
      </p:sp>
      <p:sp>
        <p:nvSpPr>
          <p:cNvPr id="108" name="Google Shape;108;p9"/>
          <p:cNvSpPr/>
          <p:nvPr/>
        </p:nvSpPr>
        <p:spPr>
          <a:xfrm>
            <a:off x="4215083" y="1301925"/>
            <a:ext cx="982800" cy="35304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09" name="Google Shape;109;p9"/>
          <p:cNvSpPr txBox="1">
            <a:spLocks noGrp="1"/>
          </p:cNvSpPr>
          <p:nvPr>
            <p:ph type="body" idx="14"/>
          </p:nvPr>
        </p:nvSpPr>
        <p:spPr>
          <a:xfrm>
            <a:off x="4233736" y="1309508"/>
            <a:ext cx="965100" cy="353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>
            <a:endParaRPr/>
          </a:p>
        </p:txBody>
      </p:sp>
      <p:sp>
        <p:nvSpPr>
          <p:cNvPr id="110" name="Google Shape;110;p9"/>
          <p:cNvSpPr/>
          <p:nvPr/>
        </p:nvSpPr>
        <p:spPr>
          <a:xfrm>
            <a:off x="1280779" y="1301925"/>
            <a:ext cx="982800" cy="3530400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11" name="Google Shape;111;p9"/>
          <p:cNvSpPr txBox="1">
            <a:spLocks noGrp="1"/>
          </p:cNvSpPr>
          <p:nvPr>
            <p:ph type="body" idx="15"/>
          </p:nvPr>
        </p:nvSpPr>
        <p:spPr>
          <a:xfrm>
            <a:off x="1286147" y="1309508"/>
            <a:ext cx="965100" cy="353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>
            <a:endParaRPr/>
          </a:p>
        </p:txBody>
      </p:sp>
      <p:sp>
        <p:nvSpPr>
          <p:cNvPr id="112" name="Google Shape;112;p9"/>
          <p:cNvSpPr/>
          <p:nvPr/>
        </p:nvSpPr>
        <p:spPr>
          <a:xfrm>
            <a:off x="2256692" y="1301925"/>
            <a:ext cx="982800" cy="353040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13" name="Google Shape;113;p9"/>
          <p:cNvSpPr txBox="1">
            <a:spLocks noGrp="1"/>
          </p:cNvSpPr>
          <p:nvPr>
            <p:ph type="body" idx="16"/>
          </p:nvPr>
        </p:nvSpPr>
        <p:spPr>
          <a:xfrm>
            <a:off x="2268684" y="1309508"/>
            <a:ext cx="965100" cy="353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>
            <a:endParaRPr/>
          </a:p>
        </p:txBody>
      </p:sp>
      <p:sp>
        <p:nvSpPr>
          <p:cNvPr id="114" name="Google Shape;114;p9"/>
          <p:cNvSpPr/>
          <p:nvPr/>
        </p:nvSpPr>
        <p:spPr>
          <a:xfrm>
            <a:off x="6182130" y="1301927"/>
            <a:ext cx="2656500" cy="13767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15" name="Google Shape;115;p9"/>
          <p:cNvSpPr/>
          <p:nvPr/>
        </p:nvSpPr>
        <p:spPr>
          <a:xfrm>
            <a:off x="6182130" y="2680069"/>
            <a:ext cx="2656500" cy="13767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16" name="Google Shape;116;p9"/>
          <p:cNvSpPr txBox="1">
            <a:spLocks noGrp="1"/>
          </p:cNvSpPr>
          <p:nvPr>
            <p:ph type="subTitle" idx="17"/>
          </p:nvPr>
        </p:nvSpPr>
        <p:spPr>
          <a:xfrm>
            <a:off x="6164355" y="1264050"/>
            <a:ext cx="2472600" cy="54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9"/>
          <p:cNvSpPr txBox="1">
            <a:spLocks noGrp="1"/>
          </p:cNvSpPr>
          <p:nvPr>
            <p:ph type="body" idx="18"/>
          </p:nvPr>
        </p:nvSpPr>
        <p:spPr>
          <a:xfrm>
            <a:off x="6160825" y="1743763"/>
            <a:ext cx="2686800" cy="112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118" name="Google Shape;118;p9"/>
          <p:cNvSpPr txBox="1">
            <a:spLocks noGrp="1"/>
          </p:cNvSpPr>
          <p:nvPr>
            <p:ph type="subTitle" idx="19"/>
          </p:nvPr>
        </p:nvSpPr>
        <p:spPr>
          <a:xfrm>
            <a:off x="6164657" y="2640406"/>
            <a:ext cx="2686800" cy="54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9"/>
          <p:cNvSpPr txBox="1">
            <a:spLocks noGrp="1"/>
          </p:cNvSpPr>
          <p:nvPr>
            <p:ph type="body" idx="20"/>
          </p:nvPr>
        </p:nvSpPr>
        <p:spPr>
          <a:xfrm>
            <a:off x="6160825" y="2978547"/>
            <a:ext cx="2686800" cy="112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120" name="Google Shape;120;p9"/>
          <p:cNvSpPr/>
          <p:nvPr/>
        </p:nvSpPr>
        <p:spPr>
          <a:xfrm>
            <a:off x="8345421" y="287925"/>
            <a:ext cx="489000" cy="50250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21" name="Google Shape;121;p9"/>
          <p:cNvSpPr txBox="1">
            <a:spLocks noGrp="1"/>
          </p:cNvSpPr>
          <p:nvPr>
            <p:ph type="sldNum" idx="12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2" name="Google Shape;122;p9"/>
          <p:cNvSpPr/>
          <p:nvPr/>
        </p:nvSpPr>
        <p:spPr>
          <a:xfrm>
            <a:off x="298300" y="301050"/>
            <a:ext cx="5670900" cy="6066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23" name="Google Shape;123;p9"/>
          <p:cNvSpPr txBox="1">
            <a:spLocks noGrp="1"/>
          </p:cNvSpPr>
          <p:nvPr>
            <p:ph type="title"/>
          </p:nvPr>
        </p:nvSpPr>
        <p:spPr>
          <a:xfrm>
            <a:off x="279185" y="338025"/>
            <a:ext cx="5562300" cy="67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ravel Details">
  <p:cSld name="TITLE_3_1_1_1_1_1_1_1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/>
          <p:cNvSpPr/>
          <p:nvPr/>
        </p:nvSpPr>
        <p:spPr>
          <a:xfrm>
            <a:off x="298300" y="301050"/>
            <a:ext cx="3534000" cy="6066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26" name="Google Shape;126;p10"/>
          <p:cNvSpPr txBox="1">
            <a:spLocks noGrp="1"/>
          </p:cNvSpPr>
          <p:nvPr>
            <p:ph type="title"/>
          </p:nvPr>
        </p:nvSpPr>
        <p:spPr>
          <a:xfrm>
            <a:off x="279178" y="338025"/>
            <a:ext cx="3537900" cy="67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10"/>
          <p:cNvSpPr>
            <a:spLocks noGrp="1"/>
          </p:cNvSpPr>
          <p:nvPr>
            <p:ph type="pic" idx="2"/>
          </p:nvPr>
        </p:nvSpPr>
        <p:spPr>
          <a:xfrm>
            <a:off x="3836145" y="1334531"/>
            <a:ext cx="1488300" cy="15579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8" name="Google Shape;128;p10"/>
          <p:cNvSpPr>
            <a:spLocks noGrp="1"/>
          </p:cNvSpPr>
          <p:nvPr>
            <p:ph type="pic" idx="3"/>
          </p:nvPr>
        </p:nvSpPr>
        <p:spPr>
          <a:xfrm>
            <a:off x="3836145" y="2892484"/>
            <a:ext cx="1488300" cy="15579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9" name="Google Shape;129;p10"/>
          <p:cNvSpPr/>
          <p:nvPr/>
        </p:nvSpPr>
        <p:spPr>
          <a:xfrm>
            <a:off x="5324404" y="2374069"/>
            <a:ext cx="2480100" cy="2086200"/>
          </a:xfrm>
          <a:prstGeom prst="rect">
            <a:avLst/>
          </a:prstGeom>
          <a:solidFill>
            <a:schemeClr val="accent3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30" name="Google Shape;130;p10"/>
          <p:cNvSpPr txBox="1">
            <a:spLocks noGrp="1"/>
          </p:cNvSpPr>
          <p:nvPr>
            <p:ph type="body" idx="1"/>
          </p:nvPr>
        </p:nvSpPr>
        <p:spPr>
          <a:xfrm>
            <a:off x="5321031" y="2388890"/>
            <a:ext cx="2480100" cy="206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131" name="Google Shape;131;p10"/>
          <p:cNvSpPr/>
          <p:nvPr/>
        </p:nvSpPr>
        <p:spPr>
          <a:xfrm>
            <a:off x="5324434" y="790425"/>
            <a:ext cx="3021000" cy="1584600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32" name="Google Shape;132;p10"/>
          <p:cNvSpPr/>
          <p:nvPr/>
        </p:nvSpPr>
        <p:spPr>
          <a:xfrm>
            <a:off x="842990" y="908254"/>
            <a:ext cx="2989200" cy="2589600"/>
          </a:xfrm>
          <a:prstGeom prst="rect">
            <a:avLst/>
          </a:prstGeom>
          <a:solidFill>
            <a:schemeClr val="accen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33" name="Google Shape;133;p10"/>
          <p:cNvSpPr txBox="1">
            <a:spLocks noGrp="1"/>
          </p:cNvSpPr>
          <p:nvPr>
            <p:ph type="body" idx="4"/>
          </p:nvPr>
        </p:nvSpPr>
        <p:spPr>
          <a:xfrm>
            <a:off x="866096" y="1255168"/>
            <a:ext cx="2951100" cy="222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134" name="Google Shape;134;p10"/>
          <p:cNvSpPr txBox="1">
            <a:spLocks noGrp="1"/>
          </p:cNvSpPr>
          <p:nvPr>
            <p:ph type="body" idx="5"/>
          </p:nvPr>
        </p:nvSpPr>
        <p:spPr>
          <a:xfrm>
            <a:off x="5321025" y="801853"/>
            <a:ext cx="3016500" cy="158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135" name="Google Shape;135;p10"/>
          <p:cNvSpPr txBox="1">
            <a:spLocks noGrp="1"/>
          </p:cNvSpPr>
          <p:nvPr>
            <p:ph type="subTitle" idx="6"/>
          </p:nvPr>
        </p:nvSpPr>
        <p:spPr>
          <a:xfrm>
            <a:off x="854800" y="922100"/>
            <a:ext cx="2951100" cy="55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10"/>
          <p:cNvSpPr/>
          <p:nvPr/>
        </p:nvSpPr>
        <p:spPr>
          <a:xfrm>
            <a:off x="8345421" y="287925"/>
            <a:ext cx="489000" cy="50250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37" name="Google Shape;137;p10"/>
          <p:cNvSpPr txBox="1">
            <a:spLocks noGrp="1"/>
          </p:cNvSpPr>
          <p:nvPr>
            <p:ph type="sldNum" idx="12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Lexend"/>
              <a:buNone/>
              <a:defRPr sz="34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"/>
              <a:buNone/>
              <a:defRPr sz="2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"/>
              <a:buNone/>
              <a:defRPr sz="2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"/>
              <a:buNone/>
              <a:defRPr sz="2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"/>
              <a:buNone/>
              <a:defRPr sz="2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"/>
              <a:buNone/>
              <a:defRPr sz="2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"/>
              <a:buNone/>
              <a:defRPr sz="2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"/>
              <a:buNone/>
              <a:defRPr sz="2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"/>
              <a:buNone/>
              <a:defRPr sz="2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sldNum" idx="12"/>
          </p:nvPr>
        </p:nvSpPr>
        <p:spPr>
          <a:xfrm>
            <a:off x="8500700" y="114300"/>
            <a:ext cx="528900" cy="5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>
                <a:solidFill>
                  <a:schemeClr val="dk2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lvl="1" algn="ctr">
              <a:buNone/>
              <a:defRPr>
                <a:solidFill>
                  <a:schemeClr val="dk2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lvl="2" algn="ctr">
              <a:buNone/>
              <a:defRPr>
                <a:solidFill>
                  <a:schemeClr val="dk2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lvl="3" algn="ctr">
              <a:buNone/>
              <a:defRPr>
                <a:solidFill>
                  <a:schemeClr val="dk2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lvl="4" algn="ctr">
              <a:buNone/>
              <a:defRPr>
                <a:solidFill>
                  <a:schemeClr val="dk2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lvl="5" algn="ctr">
              <a:buNone/>
              <a:defRPr>
                <a:solidFill>
                  <a:schemeClr val="dk2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lvl="6" algn="ctr">
              <a:buNone/>
              <a:defRPr>
                <a:solidFill>
                  <a:schemeClr val="dk2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lvl="7" algn="ctr">
              <a:buNone/>
              <a:defRPr>
                <a:solidFill>
                  <a:schemeClr val="dk2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lvl="8" algn="ctr">
              <a:buNone/>
              <a:defRPr>
                <a:solidFill>
                  <a:schemeClr val="dk2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2614575" y="2355900"/>
            <a:ext cx="5340900" cy="20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exend"/>
              <a:buChar char="●"/>
              <a:defRPr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exend"/>
              <a:buChar char="○"/>
              <a:defRPr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exend"/>
              <a:buChar char="■"/>
              <a:defRPr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exend"/>
              <a:buChar char="●"/>
              <a:defRPr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exend"/>
              <a:buChar char="○"/>
              <a:defRPr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exend"/>
              <a:buChar char="■"/>
              <a:defRPr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exend"/>
              <a:buChar char="●"/>
              <a:defRPr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exend"/>
              <a:buChar char="○"/>
              <a:defRPr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exend"/>
              <a:buChar char="■"/>
              <a:defRPr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72">
          <p15:clr>
            <a:srgbClr val="E46962"/>
          </p15:clr>
        </p15:guide>
        <p15:guide id="2" pos="738">
          <p15:clr>
            <a:srgbClr val="E46962"/>
          </p15:clr>
        </p15:guide>
        <p15:guide id="3" pos="405">
          <p15:clr>
            <a:srgbClr val="E46962"/>
          </p15:clr>
        </p15:guide>
        <p15:guide id="4" pos="1396">
          <p15:clr>
            <a:srgbClr val="E46962"/>
          </p15:clr>
        </p15:guide>
        <p15:guide id="5" pos="1067">
          <p15:clr>
            <a:srgbClr val="E46962"/>
          </p15:clr>
        </p15:guide>
        <p15:guide id="6" pos="1725">
          <p15:clr>
            <a:srgbClr val="E46962"/>
          </p15:clr>
        </p15:guide>
        <p15:guide id="7" pos="2054">
          <p15:clr>
            <a:srgbClr val="E46962"/>
          </p15:clr>
        </p15:guide>
        <p15:guide id="8" pos="2387">
          <p15:clr>
            <a:srgbClr val="E46962"/>
          </p15:clr>
        </p15:guide>
        <p15:guide id="9" pos="2720">
          <p15:clr>
            <a:srgbClr val="E46962"/>
          </p15:clr>
        </p15:guide>
        <p15:guide id="10" pos="3049">
          <p15:clr>
            <a:srgbClr val="E46962"/>
          </p15:clr>
        </p15:guide>
        <p15:guide id="11" pos="3378">
          <p15:clr>
            <a:srgbClr val="E46962"/>
          </p15:clr>
        </p15:guide>
        <p15:guide id="12" pos="3706">
          <p15:clr>
            <a:srgbClr val="E46962"/>
          </p15:clr>
        </p15:guide>
        <p15:guide id="13" pos="4035">
          <p15:clr>
            <a:srgbClr val="E46962"/>
          </p15:clr>
        </p15:guide>
        <p15:guide id="14" pos="4364">
          <p15:clr>
            <a:srgbClr val="E46962"/>
          </p15:clr>
        </p15:guide>
        <p15:guide id="15" pos="4693">
          <p15:clr>
            <a:srgbClr val="E46962"/>
          </p15:clr>
        </p15:guide>
        <p15:guide id="16" pos="5025">
          <p15:clr>
            <a:srgbClr val="E46962"/>
          </p15:clr>
        </p15:guide>
        <p15:guide id="17" pos="5355">
          <p15:clr>
            <a:srgbClr val="E46962"/>
          </p15:clr>
        </p15:guide>
        <p15:guide id="18" pos="5688">
          <p15:clr>
            <a:srgbClr val="E46962"/>
          </p15:clr>
        </p15:guide>
        <p15:guide id="19" orient="horz" pos="72">
          <p15:clr>
            <a:srgbClr val="E46962"/>
          </p15:clr>
        </p15:guide>
        <p15:guide id="20" orient="horz" pos="417">
          <p15:clr>
            <a:srgbClr val="E46962"/>
          </p15:clr>
        </p15:guide>
        <p15:guide id="21" orient="horz" pos="415">
          <p15:clr>
            <a:srgbClr val="E46962"/>
          </p15:clr>
        </p15:guide>
        <p15:guide id="22" orient="horz" pos="761">
          <p15:clr>
            <a:srgbClr val="E46962"/>
          </p15:clr>
        </p15:guide>
        <p15:guide id="23" orient="horz" pos="1101">
          <p15:clr>
            <a:srgbClr val="E46962"/>
          </p15:clr>
        </p15:guide>
        <p15:guide id="24" orient="horz" pos="1449">
          <p15:clr>
            <a:srgbClr val="E46962"/>
          </p15:clr>
        </p15:guide>
        <p15:guide id="25" orient="horz" pos="1791">
          <p15:clr>
            <a:srgbClr val="E46962"/>
          </p15:clr>
        </p15:guide>
        <p15:guide id="26" orient="horz" pos="2134">
          <p15:clr>
            <a:srgbClr val="E46962"/>
          </p15:clr>
        </p15:guide>
        <p15:guide id="27" orient="horz" pos="2479">
          <p15:clr>
            <a:srgbClr val="E46962"/>
          </p15:clr>
        </p15:guide>
        <p15:guide id="28" orient="horz" pos="2825">
          <p15:clr>
            <a:srgbClr val="E46962"/>
          </p15:clr>
        </p15:guide>
        <p15:guide id="29" orient="horz" pos="3166">
          <p15:clr>
            <a:srgbClr val="E46962"/>
          </p15:clr>
        </p15:guide>
        <p15:guide id="30" pos="184">
          <p15:clr>
            <a:srgbClr val="E46962"/>
          </p15:clr>
        </p15:guide>
        <p15:guide id="31" orient="horz" pos="184">
          <p15:clr>
            <a:srgbClr val="E46962"/>
          </p15:clr>
        </p15:guide>
        <p15:guide id="32" pos="5576">
          <p15:clr>
            <a:srgbClr val="E46962"/>
          </p15:clr>
        </p15:guide>
        <p15:guide id="33" orient="horz" pos="1620">
          <p15:clr>
            <a:srgbClr val="E46962"/>
          </p15:clr>
        </p15:guide>
        <p15:guide id="34" orient="horz" pos="1716">
          <p15:clr>
            <a:srgbClr val="E46962"/>
          </p15:clr>
        </p15:guide>
        <p15:guide id="35" orient="horz" pos="3059">
          <p15:clr>
            <a:srgbClr val="E46962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png"/><Relationship Id="rId4" Type="http://schemas.openxmlformats.org/officeDocument/2006/relationships/image" Target="../media/image17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ahilcan-glitch/Embedded_AI_Robotics_BDS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41"/>
          <p:cNvSpPr txBox="1">
            <a:spLocks noGrp="1"/>
          </p:cNvSpPr>
          <p:nvPr>
            <p:ph type="sldNum" idx="12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  <p:sp>
        <p:nvSpPr>
          <p:cNvPr id="467" name="Google Shape;467;p41"/>
          <p:cNvSpPr txBox="1">
            <a:spLocks noGrp="1"/>
          </p:cNvSpPr>
          <p:nvPr>
            <p:ph type="title"/>
          </p:nvPr>
        </p:nvSpPr>
        <p:spPr>
          <a:xfrm>
            <a:off x="671825" y="727744"/>
            <a:ext cx="3117600" cy="120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14-Nov</a:t>
            </a:r>
            <a:endParaRPr sz="2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Friday</a:t>
            </a:r>
            <a:endParaRPr sz="2900"/>
          </a:p>
        </p:txBody>
      </p:sp>
      <p:sp>
        <p:nvSpPr>
          <p:cNvPr id="468" name="Google Shape;468;p41"/>
          <p:cNvSpPr txBox="1">
            <a:spLocks noGrp="1"/>
          </p:cNvSpPr>
          <p:nvPr>
            <p:ph type="title" idx="2"/>
          </p:nvPr>
        </p:nvSpPr>
        <p:spPr>
          <a:xfrm>
            <a:off x="2258050" y="1800075"/>
            <a:ext cx="4623900" cy="221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Embedded AI &amp; Robotics</a:t>
            </a:r>
            <a:endParaRPr/>
          </a:p>
        </p:txBody>
      </p:sp>
      <p:sp>
        <p:nvSpPr>
          <p:cNvPr id="469" name="Google Shape;469;p41"/>
          <p:cNvSpPr txBox="1"/>
          <p:nvPr/>
        </p:nvSpPr>
        <p:spPr>
          <a:xfrm>
            <a:off x="0" y="0"/>
            <a:ext cx="23652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Week 1 – Course Intro &amp; First Steps with Arduino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50"/>
          <p:cNvSpPr txBox="1">
            <a:spLocks noGrp="1"/>
          </p:cNvSpPr>
          <p:nvPr>
            <p:ph type="subTitle" idx="5"/>
          </p:nvPr>
        </p:nvSpPr>
        <p:spPr>
          <a:xfrm>
            <a:off x="646300" y="1131662"/>
            <a:ext cx="26172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What Is a Processor?</a:t>
            </a:r>
            <a:endParaRPr sz="12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Inside every computer there is a </a:t>
            </a:r>
            <a:r>
              <a:rPr lang="en" sz="10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brain</a:t>
            </a:r>
            <a:r>
              <a:rPr lang="en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called a </a:t>
            </a:r>
            <a:r>
              <a:rPr lang="en" sz="10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processor</a:t>
            </a:r>
            <a:r>
              <a:rPr lang="en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or </a:t>
            </a:r>
            <a:r>
              <a:rPr lang="en" sz="10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CPU</a:t>
            </a:r>
            <a:endParaRPr sz="10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It can:</a:t>
            </a:r>
            <a:endParaRPr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1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○"/>
            </a:pPr>
            <a:r>
              <a:rPr lang="en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Read instructions (your code)</a:t>
            </a:r>
            <a:endParaRPr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1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○"/>
            </a:pPr>
            <a:r>
              <a:rPr lang="en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 calculations</a:t>
            </a:r>
            <a:endParaRPr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1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○"/>
            </a:pPr>
            <a:r>
              <a:rPr lang="en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Decide what to do next</a:t>
            </a:r>
            <a:endParaRPr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It works </a:t>
            </a:r>
            <a:r>
              <a:rPr lang="en" sz="10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very fast</a:t>
            </a:r>
            <a:r>
              <a:rPr lang="en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1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○"/>
            </a:pPr>
            <a:r>
              <a:rPr lang="en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Millions or billions of steps per second</a:t>
            </a:r>
            <a:endParaRPr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On its own, the processor is just a </a:t>
            </a:r>
            <a:r>
              <a:rPr lang="en" sz="10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chip</a:t>
            </a:r>
            <a:r>
              <a:rPr lang="en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– it needs other parts to be useful</a:t>
            </a:r>
            <a:endParaRPr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sp>
        <p:nvSpPr>
          <p:cNvPr id="554" name="Google Shape;554;p50"/>
          <p:cNvSpPr txBox="1">
            <a:spLocks noGrp="1"/>
          </p:cNvSpPr>
          <p:nvPr>
            <p:ph type="subTitle" idx="1"/>
          </p:nvPr>
        </p:nvSpPr>
        <p:spPr>
          <a:xfrm>
            <a:off x="3263400" y="1201987"/>
            <a:ext cx="26172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a Board?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</a:t>
            </a:r>
            <a:r>
              <a:rPr lang="en" sz="9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processor chip</a:t>
            </a:r>
            <a:r>
              <a:rPr lang="en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is hard to use alone</a:t>
            </a:r>
            <a:endParaRPr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 we put it on a </a:t>
            </a:r>
            <a:r>
              <a:rPr lang="en" sz="9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board</a:t>
            </a:r>
            <a:r>
              <a:rPr lang="en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with:</a:t>
            </a:r>
            <a:endParaRPr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857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Char char="●"/>
            </a:pPr>
            <a:r>
              <a:rPr lang="en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Power connections (5V, 3.3V, GND)</a:t>
            </a:r>
            <a:endParaRPr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Char char="●"/>
            </a:pPr>
            <a:r>
              <a:rPr lang="en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Pins connected to the processor</a:t>
            </a:r>
            <a:endParaRPr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Char char="●"/>
            </a:pPr>
            <a:r>
              <a:rPr lang="en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USB port to talk to a computer</a:t>
            </a:r>
            <a:endParaRPr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Char char="●"/>
            </a:pPr>
            <a:r>
              <a:rPr lang="en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Extra little parts to keep it stable</a:t>
            </a:r>
            <a:endParaRPr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Examples of boards:</a:t>
            </a:r>
            <a:endParaRPr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857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Char char="●"/>
            </a:pPr>
            <a:r>
              <a:rPr lang="en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Arduino Uno</a:t>
            </a:r>
            <a:endParaRPr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Char char="●"/>
            </a:pPr>
            <a:r>
              <a:rPr lang="en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ESP32 dev board</a:t>
            </a:r>
            <a:endParaRPr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Char char="●"/>
            </a:pPr>
            <a:r>
              <a:rPr lang="en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Raspberry Pi (more like a mini-computer board)</a:t>
            </a:r>
            <a:endParaRPr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5" name="Google Shape;555;p50"/>
          <p:cNvSpPr txBox="1">
            <a:spLocks noGrp="1"/>
          </p:cNvSpPr>
          <p:nvPr>
            <p:ph type="subTitle" idx="3"/>
          </p:nvPr>
        </p:nvSpPr>
        <p:spPr>
          <a:xfrm>
            <a:off x="5880600" y="1078887"/>
            <a:ext cx="26172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Inputs vs Outputs (In Real Life)</a:t>
            </a:r>
            <a:endParaRPr sz="10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857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Char char="●"/>
            </a:pPr>
            <a:r>
              <a:rPr lang="en" sz="9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Input = things the system can </a:t>
            </a:r>
            <a:r>
              <a:rPr lang="en" sz="900" b="1" i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sense</a:t>
            </a:r>
            <a:r>
              <a:rPr lang="en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1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Char char="○"/>
            </a:pPr>
            <a:r>
              <a:rPr lang="en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Buttons, switches</a:t>
            </a:r>
            <a:endParaRPr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1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Char char="○"/>
            </a:pPr>
            <a:r>
              <a:rPr lang="en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Temperature sensor</a:t>
            </a:r>
            <a:endParaRPr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1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Char char="○"/>
            </a:pPr>
            <a:r>
              <a:rPr lang="en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Light sensor (LDR)</a:t>
            </a:r>
            <a:endParaRPr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1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Char char="○"/>
            </a:pPr>
            <a:r>
              <a:rPr lang="en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Microphone, camera, distance sensor</a:t>
            </a:r>
            <a:endParaRPr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Char char="●"/>
            </a:pPr>
            <a:r>
              <a:rPr lang="en" sz="9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Output = things the system can </a:t>
            </a:r>
            <a:r>
              <a:rPr lang="en" sz="900" b="1" i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control</a:t>
            </a:r>
            <a:r>
              <a:rPr lang="en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1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Char char="○"/>
            </a:pPr>
            <a:r>
              <a:rPr lang="en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LEDs, screens</a:t>
            </a:r>
            <a:endParaRPr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1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Char char="○"/>
            </a:pPr>
            <a:r>
              <a:rPr lang="en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Buzzers, speakers</a:t>
            </a:r>
            <a:endParaRPr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1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Char char="○"/>
            </a:pPr>
            <a:r>
              <a:rPr lang="en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Motors (wheels, arms, fans)</a:t>
            </a:r>
            <a:endParaRPr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1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Char char="○"/>
            </a:pPr>
            <a:r>
              <a:rPr lang="en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Relays (turning devices ON/OFF)</a:t>
            </a:r>
            <a:endParaRPr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56" name="Google Shape;556;p50"/>
          <p:cNvSpPr txBox="1">
            <a:spLocks noGrp="1"/>
          </p:cNvSpPr>
          <p:nvPr>
            <p:ph type="title"/>
          </p:nvPr>
        </p:nvSpPr>
        <p:spPr>
          <a:xfrm>
            <a:off x="279185" y="338025"/>
            <a:ext cx="5562300" cy="67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</a:t>
            </a:r>
            <a:endParaRPr/>
          </a:p>
        </p:txBody>
      </p:sp>
      <p:sp>
        <p:nvSpPr>
          <p:cNvPr id="557" name="Google Shape;557;p50"/>
          <p:cNvSpPr txBox="1">
            <a:spLocks noGrp="1"/>
          </p:cNvSpPr>
          <p:nvPr>
            <p:ph type="sldNum" idx="12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51"/>
          <p:cNvSpPr txBox="1">
            <a:spLocks noGrp="1"/>
          </p:cNvSpPr>
          <p:nvPr>
            <p:ph type="subTitle" idx="5"/>
          </p:nvPr>
        </p:nvSpPr>
        <p:spPr>
          <a:xfrm>
            <a:off x="646300" y="1131662"/>
            <a:ext cx="26172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Basic Loop: Sense → Think → Act</a:t>
            </a:r>
            <a:endParaRPr sz="11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Almost all embedded systems follow this loop:</a:t>
            </a:r>
            <a:endParaRPr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1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○"/>
            </a:pPr>
            <a:r>
              <a:rPr lang="en" sz="10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Sense</a:t>
            </a:r>
            <a:r>
              <a:rPr lang="en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– read inputs</a:t>
            </a:r>
            <a:endParaRPr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1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○"/>
            </a:pPr>
            <a:r>
              <a:rPr lang="en" sz="10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Think</a:t>
            </a:r>
            <a:r>
              <a:rPr lang="en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– run logic / model</a:t>
            </a:r>
            <a:endParaRPr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1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○"/>
            </a:pPr>
            <a:r>
              <a:rPr lang="en" sz="10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Act</a:t>
            </a:r>
            <a:r>
              <a:rPr lang="en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– control outputs</a:t>
            </a:r>
            <a:endParaRPr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1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○"/>
            </a:pPr>
            <a:r>
              <a:rPr lang="en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Repeat… </a:t>
            </a:r>
            <a:r>
              <a:rPr lang="en" sz="10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forever</a:t>
            </a:r>
            <a:endParaRPr sz="10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Example: automatic room light</a:t>
            </a:r>
            <a:endParaRPr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1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○"/>
            </a:pPr>
            <a:r>
              <a:rPr lang="en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Sense: light sensor + motion sensor</a:t>
            </a:r>
            <a:endParaRPr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1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○"/>
            </a:pPr>
            <a:r>
              <a:rPr lang="en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Think: is it dark? is someone here?</a:t>
            </a:r>
            <a:endParaRPr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1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○"/>
            </a:pPr>
            <a:r>
              <a:rPr lang="en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Act: turn light ON or OFF</a:t>
            </a:r>
            <a:endParaRPr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1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3" name="Google Shape;563;p51"/>
          <p:cNvSpPr txBox="1">
            <a:spLocks noGrp="1"/>
          </p:cNvSpPr>
          <p:nvPr>
            <p:ph type="subTitle" idx="1"/>
          </p:nvPr>
        </p:nvSpPr>
        <p:spPr>
          <a:xfrm>
            <a:off x="3263400" y="1201987"/>
            <a:ext cx="26172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Where Does Arduino Fit in the Big Picture?</a:t>
            </a:r>
            <a:endParaRPr sz="11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857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Char char="●"/>
            </a:pPr>
            <a:r>
              <a:rPr lang="en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Arduino board = </a:t>
            </a:r>
            <a:r>
              <a:rPr lang="en" sz="9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processor + board + pins</a:t>
            </a:r>
            <a:endParaRPr sz="9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Char char="●"/>
            </a:pPr>
            <a:r>
              <a:rPr lang="en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It sits in the middle:</a:t>
            </a:r>
            <a:br>
              <a:rPr lang="en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9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Real world → Sensors (input) → Arduino → Outputs (motors, LEDs)</a:t>
            </a:r>
            <a:endParaRPr sz="9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Char char="●"/>
            </a:pPr>
            <a:r>
              <a:rPr lang="en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 connect Arduino to:</a:t>
            </a:r>
            <a:endParaRPr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1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Char char="○"/>
            </a:pPr>
            <a:r>
              <a:rPr lang="en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Our </a:t>
            </a:r>
            <a:r>
              <a:rPr lang="en" sz="9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laptop</a:t>
            </a:r>
            <a:r>
              <a:rPr lang="en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(for programming &amp; debugging)</a:t>
            </a:r>
            <a:endParaRPr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1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Char char="○"/>
            </a:pPr>
            <a:r>
              <a:rPr lang="en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</a:t>
            </a:r>
            <a:r>
              <a:rPr lang="en" sz="9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physical world</a:t>
            </a:r>
            <a:r>
              <a:rPr lang="en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(through wires &amp; components)</a:t>
            </a:r>
            <a:endParaRPr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64" name="Google Shape;564;p51"/>
          <p:cNvSpPr txBox="1">
            <a:spLocks noGrp="1"/>
          </p:cNvSpPr>
          <p:nvPr>
            <p:ph type="subTitle" idx="3"/>
          </p:nvPr>
        </p:nvSpPr>
        <p:spPr>
          <a:xfrm>
            <a:off x="5883500" y="1052512"/>
            <a:ext cx="26172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Why Start with Simple LEDs and Buttons?**</a:t>
            </a:r>
            <a:endParaRPr sz="11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These examples look </a:t>
            </a:r>
            <a:r>
              <a:rPr lang="en" sz="10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simple</a:t>
            </a:r>
            <a:r>
              <a:rPr lang="en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but they teach:</a:t>
            </a:r>
            <a:endParaRPr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1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○"/>
            </a:pPr>
            <a:r>
              <a:rPr lang="en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How to connect things safely</a:t>
            </a:r>
            <a:endParaRPr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1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○"/>
            </a:pPr>
            <a:r>
              <a:rPr lang="en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How to read </a:t>
            </a:r>
            <a:r>
              <a:rPr lang="en" sz="10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inputs</a:t>
            </a:r>
            <a:endParaRPr sz="10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1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○"/>
            </a:pPr>
            <a:r>
              <a:rPr lang="en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How to control </a:t>
            </a:r>
            <a:r>
              <a:rPr lang="en" sz="10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outputs</a:t>
            </a:r>
            <a:endParaRPr sz="10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1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○"/>
            </a:pPr>
            <a:r>
              <a:rPr lang="en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How to think in the </a:t>
            </a:r>
            <a:r>
              <a:rPr lang="en" sz="10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“Sense → Think → Act”</a:t>
            </a:r>
            <a:r>
              <a:rPr lang="en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loop</a:t>
            </a:r>
            <a:endParaRPr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Once you understand this,</a:t>
            </a:r>
            <a:endParaRPr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1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○"/>
            </a:pPr>
            <a:r>
              <a:rPr lang="en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Swap button → sensor</a:t>
            </a:r>
            <a:endParaRPr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1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○"/>
            </a:pPr>
            <a:r>
              <a:rPr lang="en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Swap LED → motor</a:t>
            </a:r>
            <a:endParaRPr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1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○"/>
            </a:pPr>
            <a:r>
              <a:rPr lang="en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Add AI in the “Think” step</a:t>
            </a:r>
            <a:endParaRPr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9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5" name="Google Shape;565;p51"/>
          <p:cNvSpPr txBox="1">
            <a:spLocks noGrp="1"/>
          </p:cNvSpPr>
          <p:nvPr>
            <p:ph type="title"/>
          </p:nvPr>
        </p:nvSpPr>
        <p:spPr>
          <a:xfrm>
            <a:off x="279185" y="338025"/>
            <a:ext cx="5562300" cy="67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</a:t>
            </a:r>
            <a:endParaRPr/>
          </a:p>
        </p:txBody>
      </p:sp>
      <p:sp>
        <p:nvSpPr>
          <p:cNvPr id="566" name="Google Shape;566;p51"/>
          <p:cNvSpPr txBox="1">
            <a:spLocks noGrp="1"/>
          </p:cNvSpPr>
          <p:nvPr>
            <p:ph type="sldNum" idx="12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52"/>
          <p:cNvSpPr txBox="1">
            <a:spLocks noGrp="1"/>
          </p:cNvSpPr>
          <p:nvPr>
            <p:ph type="sldNum" idx="12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572" name="Google Shape;572;p52"/>
          <p:cNvSpPr txBox="1">
            <a:spLocks noGrp="1"/>
          </p:cNvSpPr>
          <p:nvPr>
            <p:ph type="title"/>
          </p:nvPr>
        </p:nvSpPr>
        <p:spPr>
          <a:xfrm>
            <a:off x="279185" y="338025"/>
            <a:ext cx="5562300" cy="67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a Microcontroller?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3" name="Google Shape;573;p52"/>
          <p:cNvSpPr txBox="1">
            <a:spLocks noGrp="1"/>
          </p:cNvSpPr>
          <p:nvPr>
            <p:ph type="subTitle" idx="1"/>
          </p:nvPr>
        </p:nvSpPr>
        <p:spPr>
          <a:xfrm>
            <a:off x="323945" y="1242931"/>
            <a:ext cx="3314400" cy="3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It’s a </a:t>
            </a:r>
            <a:r>
              <a:rPr lang="en" sz="11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tiny computer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on a small chip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It usually runs </a:t>
            </a:r>
            <a:r>
              <a:rPr lang="en" sz="11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one program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that repeats again and again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It has </a:t>
            </a:r>
            <a:r>
              <a:rPr lang="en" sz="11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pins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where you can: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1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Read things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(buttons, sensors) → </a:t>
            </a:r>
            <a:r>
              <a:rPr lang="en" sz="1100" i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inputs</a:t>
            </a:r>
            <a:endParaRPr sz="1100" i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1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Control things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(LEDs, motors, buzzers) → </a:t>
            </a:r>
            <a:r>
              <a:rPr lang="en" sz="1100" i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outputs</a:t>
            </a:r>
            <a:endParaRPr sz="1100" i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It has </a:t>
            </a:r>
            <a:r>
              <a:rPr lang="en" sz="11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 screen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no keyboard, no apps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Very </a:t>
            </a:r>
            <a:r>
              <a:rPr lang="en" sz="11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low power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Can run from a small battery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Used inside everyday devices (toasters, toys, washing machines)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74" name="Google Shape;574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86200" y="1388625"/>
            <a:ext cx="2365124" cy="2228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75" name="Google Shape;575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32725" y="2299999"/>
            <a:ext cx="2416100" cy="1377448"/>
          </a:xfrm>
          <a:prstGeom prst="rect">
            <a:avLst/>
          </a:prstGeom>
          <a:noFill/>
          <a:ln>
            <a:noFill/>
          </a:ln>
        </p:spPr>
      </p:pic>
      <p:pic>
        <p:nvPicPr>
          <p:cNvPr id="576" name="Google Shape;576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74039" y="3677450"/>
            <a:ext cx="2449410" cy="100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53"/>
          <p:cNvSpPr txBox="1">
            <a:spLocks noGrp="1"/>
          </p:cNvSpPr>
          <p:nvPr>
            <p:ph type="title"/>
          </p:nvPr>
        </p:nvSpPr>
        <p:spPr>
          <a:xfrm>
            <a:off x="279174" y="338025"/>
            <a:ext cx="6288600" cy="67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60"/>
              <a:t>PC vs Cloud vs Microcontroller</a:t>
            </a:r>
            <a:endParaRPr sz="2860"/>
          </a:p>
        </p:txBody>
      </p:sp>
      <p:sp>
        <p:nvSpPr>
          <p:cNvPr id="582" name="Google Shape;582;p53"/>
          <p:cNvSpPr txBox="1">
            <a:spLocks noGrp="1"/>
          </p:cNvSpPr>
          <p:nvPr>
            <p:ph type="subTitle" idx="1"/>
          </p:nvPr>
        </p:nvSpPr>
        <p:spPr>
          <a:xfrm>
            <a:off x="313140" y="2454080"/>
            <a:ext cx="2815500" cy="42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Option 1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3" name="Google Shape;583;p53"/>
          <p:cNvSpPr txBox="1">
            <a:spLocks noGrp="1"/>
          </p:cNvSpPr>
          <p:nvPr>
            <p:ph type="body" idx="7"/>
          </p:nvPr>
        </p:nvSpPr>
        <p:spPr>
          <a:xfrm>
            <a:off x="309700" y="2724156"/>
            <a:ext cx="2815500" cy="204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Laptop / PC (your Mac or Windows)</a:t>
            </a:r>
            <a:endParaRPr sz="11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Heavy, powerful machine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Runs many apps at once (browser, VS Code, Spotify, etc.)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Great for: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Writing and training ML models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Running big code, Jupyter notebooks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584" name="Google Shape;584;p53"/>
          <p:cNvSpPr txBox="1">
            <a:spLocks noGrp="1"/>
          </p:cNvSpPr>
          <p:nvPr>
            <p:ph type="subTitle" idx="8"/>
          </p:nvPr>
        </p:nvSpPr>
        <p:spPr>
          <a:xfrm>
            <a:off x="3153692" y="2454080"/>
            <a:ext cx="2815500" cy="42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Option 2</a:t>
            </a:r>
            <a:endParaRPr/>
          </a:p>
        </p:txBody>
      </p:sp>
      <p:sp>
        <p:nvSpPr>
          <p:cNvPr id="585" name="Google Shape;585;p53"/>
          <p:cNvSpPr txBox="1">
            <a:spLocks noGrp="1"/>
          </p:cNvSpPr>
          <p:nvPr>
            <p:ph type="body" idx="5"/>
          </p:nvPr>
        </p:nvSpPr>
        <p:spPr>
          <a:xfrm>
            <a:off x="3153700" y="2687980"/>
            <a:ext cx="2815500" cy="204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Cloud Server (AWS, Azure, GCP, etc.)</a:t>
            </a:r>
            <a:endParaRPr sz="10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Like a </a:t>
            </a:r>
            <a:r>
              <a:rPr lang="en" sz="10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giant remote computer</a:t>
            </a:r>
            <a:r>
              <a:rPr lang="en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in a data center</a:t>
            </a:r>
            <a:endParaRPr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Even more powerful: lots of CPUs, GPUs</a:t>
            </a:r>
            <a:endParaRPr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Great for:</a:t>
            </a:r>
            <a:endParaRPr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1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○"/>
            </a:pPr>
            <a:r>
              <a:rPr lang="en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Training </a:t>
            </a:r>
            <a:r>
              <a:rPr lang="en" sz="10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large models</a:t>
            </a:r>
            <a:endParaRPr sz="10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1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○"/>
            </a:pPr>
            <a:r>
              <a:rPr lang="en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Handling millions of users</a:t>
            </a:r>
            <a:endParaRPr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Needs </a:t>
            </a:r>
            <a:r>
              <a:rPr lang="en" sz="10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internet connection</a:t>
            </a:r>
            <a:r>
              <a:rPr lang="en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to reach it</a:t>
            </a:r>
            <a:endParaRPr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100" b="1"/>
          </a:p>
        </p:txBody>
      </p:sp>
      <p:sp>
        <p:nvSpPr>
          <p:cNvPr id="586" name="Google Shape;586;p53"/>
          <p:cNvSpPr txBox="1">
            <a:spLocks noGrp="1"/>
          </p:cNvSpPr>
          <p:nvPr>
            <p:ph type="subTitle" idx="9"/>
          </p:nvPr>
        </p:nvSpPr>
        <p:spPr>
          <a:xfrm>
            <a:off x="5997697" y="2454080"/>
            <a:ext cx="2815500" cy="42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Option 3</a:t>
            </a:r>
            <a:endParaRPr/>
          </a:p>
        </p:txBody>
      </p:sp>
      <p:sp>
        <p:nvSpPr>
          <p:cNvPr id="587" name="Google Shape;587;p53"/>
          <p:cNvSpPr txBox="1">
            <a:spLocks noGrp="1"/>
          </p:cNvSpPr>
          <p:nvPr>
            <p:ph type="body" idx="6"/>
          </p:nvPr>
        </p:nvSpPr>
        <p:spPr>
          <a:xfrm>
            <a:off x="5994250" y="2652800"/>
            <a:ext cx="2947500" cy="204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Microcontroller (Arduino, ESP32)</a:t>
            </a:r>
            <a:endParaRPr sz="9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857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Char char="●"/>
            </a:pPr>
            <a:r>
              <a:rPr lang="en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Very </a:t>
            </a:r>
            <a:r>
              <a:rPr lang="en" sz="9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small and cheap</a:t>
            </a:r>
            <a:endParaRPr sz="9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Char char="●"/>
            </a:pPr>
            <a:r>
              <a:rPr lang="en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Runs </a:t>
            </a:r>
            <a:r>
              <a:rPr lang="en" sz="9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one program</a:t>
            </a:r>
            <a:r>
              <a:rPr lang="en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again and again</a:t>
            </a:r>
            <a:endParaRPr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Char char="●"/>
            </a:pPr>
            <a:r>
              <a:rPr lang="en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Often has </a:t>
            </a:r>
            <a:r>
              <a:rPr lang="en" sz="9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 operating system</a:t>
            </a:r>
            <a:endParaRPr sz="9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Char char="●"/>
            </a:pPr>
            <a:r>
              <a:rPr lang="en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Great for:</a:t>
            </a:r>
            <a:endParaRPr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1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Char char="○"/>
            </a:pPr>
            <a:r>
              <a:rPr lang="en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Talking to sensors</a:t>
            </a:r>
            <a:endParaRPr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1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Char char="○"/>
            </a:pPr>
            <a:r>
              <a:rPr lang="en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Controlling motors, lights, buzzers</a:t>
            </a:r>
            <a:endParaRPr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1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Char char="○"/>
            </a:pPr>
            <a:r>
              <a:rPr lang="en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Doing </a:t>
            </a:r>
            <a:r>
              <a:rPr lang="en" sz="9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simple AI</a:t>
            </a:r>
            <a:r>
              <a:rPr lang="en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close to the real world</a:t>
            </a:r>
            <a:endParaRPr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Char char="●"/>
            </a:pPr>
            <a:r>
              <a:rPr lang="en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Can run on a </a:t>
            </a:r>
            <a:r>
              <a:rPr lang="en" sz="9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battery</a:t>
            </a:r>
            <a:r>
              <a:rPr lang="en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and sit in a device for years</a:t>
            </a:r>
            <a:endParaRPr sz="1000" b="1"/>
          </a:p>
        </p:txBody>
      </p:sp>
      <p:sp>
        <p:nvSpPr>
          <p:cNvPr id="588" name="Google Shape;588;p53"/>
          <p:cNvSpPr txBox="1">
            <a:spLocks noGrp="1"/>
          </p:cNvSpPr>
          <p:nvPr>
            <p:ph type="sldNum" idx="12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pic>
        <p:nvPicPr>
          <p:cNvPr id="589" name="Google Shape;589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4414" y="1071125"/>
            <a:ext cx="1639874" cy="1401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90" name="Google Shape;590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08188" y="1191825"/>
            <a:ext cx="2077926" cy="116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1" name="Google Shape;591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95750" y="1026275"/>
            <a:ext cx="2494514" cy="140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6" name="Google Shape;596;p54" descr="Cherry blossoms and sakura with Tokyo Skytree in background.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3358" r="3358"/>
          <a:stretch/>
        </p:blipFill>
        <p:spPr>
          <a:xfrm>
            <a:off x="3789350" y="1216800"/>
            <a:ext cx="5062052" cy="3622201"/>
          </a:xfrm>
          <a:prstGeom prst="rect">
            <a:avLst/>
          </a:prstGeom>
        </p:spPr>
      </p:pic>
      <p:sp>
        <p:nvSpPr>
          <p:cNvPr id="597" name="Google Shape;597;p54"/>
          <p:cNvSpPr txBox="1">
            <a:spLocks noGrp="1"/>
          </p:cNvSpPr>
          <p:nvPr>
            <p:ph type="title"/>
          </p:nvPr>
        </p:nvSpPr>
        <p:spPr>
          <a:xfrm>
            <a:off x="279185" y="338025"/>
            <a:ext cx="5562300" cy="67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Are We Using Arduino?</a:t>
            </a:r>
            <a:endParaRPr/>
          </a:p>
        </p:txBody>
      </p:sp>
      <p:sp>
        <p:nvSpPr>
          <p:cNvPr id="598" name="Google Shape;598;p54"/>
          <p:cNvSpPr txBox="1">
            <a:spLocks noGrp="1"/>
          </p:cNvSpPr>
          <p:nvPr>
            <p:ph type="subTitle" idx="1"/>
          </p:nvPr>
        </p:nvSpPr>
        <p:spPr>
          <a:xfrm>
            <a:off x="323951" y="1242924"/>
            <a:ext cx="37116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Why Are We Using Arduino?</a:t>
            </a:r>
            <a:endParaRPr sz="12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Arduino is a </a:t>
            </a:r>
            <a:r>
              <a:rPr lang="en" sz="10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family of microcontroller boards</a:t>
            </a:r>
            <a:endParaRPr sz="10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Designed to be </a:t>
            </a:r>
            <a:r>
              <a:rPr lang="en" sz="10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beginner-friendly</a:t>
            </a:r>
            <a:endParaRPr sz="10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1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○"/>
            </a:pPr>
            <a:r>
              <a:rPr lang="en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Clear pin labels: </a:t>
            </a:r>
            <a:r>
              <a:rPr lang="en" sz="10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5V</a:t>
            </a:r>
            <a:r>
              <a:rPr lang="en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" sz="10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GND</a:t>
            </a:r>
            <a:r>
              <a:rPr lang="en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" sz="10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13</a:t>
            </a:r>
            <a:r>
              <a:rPr lang="en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" sz="10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A0</a:t>
            </a:r>
            <a:r>
              <a:rPr lang="en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etc.</a:t>
            </a:r>
            <a:endParaRPr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1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○"/>
            </a:pPr>
            <a:r>
              <a:rPr lang="en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Lots of example projects online</a:t>
            </a:r>
            <a:endParaRPr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Big </a:t>
            </a:r>
            <a:r>
              <a:rPr lang="en" sz="10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community</a:t>
            </a:r>
            <a:r>
              <a:rPr lang="en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1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○"/>
            </a:pPr>
            <a:r>
              <a:rPr lang="en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If you get stuck, someone probably had the same problem</a:t>
            </a:r>
            <a:endParaRPr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Simple to connect:</a:t>
            </a:r>
            <a:endParaRPr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1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○"/>
            </a:pPr>
            <a:r>
              <a:rPr lang="en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Plug in USB → select board → upload code</a:t>
            </a:r>
            <a:endParaRPr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Arduino IDE is made for teaching:</a:t>
            </a:r>
            <a:endParaRPr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1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○"/>
            </a:pPr>
            <a:r>
              <a:rPr lang="en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 write small programs called </a:t>
            </a:r>
            <a:r>
              <a:rPr lang="en" sz="10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“sketches”</a:t>
            </a:r>
            <a:endParaRPr sz="10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1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○"/>
            </a:pPr>
            <a:r>
              <a:rPr lang="en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Two functions: </a:t>
            </a:r>
            <a:r>
              <a:rPr lang="en" sz="10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setup()</a:t>
            </a:r>
            <a:r>
              <a:rPr lang="en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lang="en" sz="10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loop()</a:t>
            </a:r>
            <a:endParaRPr sz="10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914400" lvl="1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○"/>
            </a:pPr>
            <a:r>
              <a:rPr lang="en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Buttons: </a:t>
            </a:r>
            <a:r>
              <a:rPr lang="en" sz="10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Verify</a:t>
            </a:r>
            <a:r>
              <a:rPr lang="en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(check code) and </a:t>
            </a:r>
            <a:r>
              <a:rPr lang="en" sz="10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Upload</a:t>
            </a:r>
            <a:r>
              <a:rPr lang="en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(send to board)</a:t>
            </a:r>
            <a:endParaRPr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sp>
        <p:nvSpPr>
          <p:cNvPr id="599" name="Google Shape;599;p54"/>
          <p:cNvSpPr txBox="1">
            <a:spLocks noGrp="1"/>
          </p:cNvSpPr>
          <p:nvPr>
            <p:ph type="sldNum" idx="12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55"/>
          <p:cNvSpPr txBox="1">
            <a:spLocks noGrp="1"/>
          </p:cNvSpPr>
          <p:nvPr>
            <p:ph type="title" idx="4"/>
          </p:nvPr>
        </p:nvSpPr>
        <p:spPr>
          <a:xfrm>
            <a:off x="279185" y="338025"/>
            <a:ext cx="5562300" cy="67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Arduino Board Tour</a:t>
            </a:r>
            <a:endParaRPr/>
          </a:p>
        </p:txBody>
      </p:sp>
      <p:pic>
        <p:nvPicPr>
          <p:cNvPr id="605" name="Google Shape;605;p55" title="arduino-uno2.png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1987" t="-12829" r="1997" b="-12829"/>
          <a:stretch/>
        </p:blipFill>
        <p:spPr>
          <a:xfrm>
            <a:off x="298300" y="1055350"/>
            <a:ext cx="4165802" cy="3783301"/>
          </a:xfrm>
          <a:prstGeom prst="rect">
            <a:avLst/>
          </a:prstGeom>
        </p:spPr>
      </p:pic>
      <p:sp>
        <p:nvSpPr>
          <p:cNvPr id="606" name="Google Shape;606;p55"/>
          <p:cNvSpPr txBox="1">
            <a:spLocks noGrp="1"/>
          </p:cNvSpPr>
          <p:nvPr>
            <p:ph type="subTitle" idx="1"/>
          </p:nvPr>
        </p:nvSpPr>
        <p:spPr>
          <a:xfrm>
            <a:off x="4481951" y="1068225"/>
            <a:ext cx="43386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USB connector (programming + power)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Power jack (we mainly ignore this in lab)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Digital pins (0–13)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Analog pins (A0–A5)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5V &amp; 3.3V pins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GND</a:t>
            </a: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pins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Reset button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Power LED &amp; built-in LED (</a:t>
            </a:r>
            <a:r>
              <a:rPr lang="en" sz="14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L</a:t>
            </a: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00"/>
          </a:p>
        </p:txBody>
      </p:sp>
      <p:sp>
        <p:nvSpPr>
          <p:cNvPr id="607" name="Google Shape;607;p55"/>
          <p:cNvSpPr txBox="1">
            <a:spLocks noGrp="1"/>
          </p:cNvSpPr>
          <p:nvPr>
            <p:ph type="sldNum" idx="12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56"/>
          <p:cNvSpPr txBox="1">
            <a:spLocks noGrp="1"/>
          </p:cNvSpPr>
          <p:nvPr>
            <p:ph type="sldNum" idx="4294967295"/>
          </p:nvPr>
        </p:nvSpPr>
        <p:spPr>
          <a:xfrm>
            <a:off x="8500700" y="114300"/>
            <a:ext cx="528900" cy="54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sp>
        <p:nvSpPr>
          <p:cNvPr id="613" name="Google Shape;613;p56"/>
          <p:cNvSpPr txBox="1">
            <a:spLocks noGrp="1"/>
          </p:cNvSpPr>
          <p:nvPr>
            <p:ph type="title"/>
          </p:nvPr>
        </p:nvSpPr>
        <p:spPr>
          <a:xfrm>
            <a:off x="1172300" y="338400"/>
            <a:ext cx="4688100" cy="156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22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How We Code the Arduino</a:t>
            </a:r>
            <a:endParaRPr sz="1322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1465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Language: </a:t>
            </a:r>
            <a:r>
              <a:rPr lang="en" sz="11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C/C++ (Arduino style)</a:t>
            </a:r>
            <a:endParaRPr sz="11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146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Program = </a:t>
            </a:r>
            <a:r>
              <a:rPr lang="en" sz="11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“sketch”</a:t>
            </a:r>
            <a:endParaRPr sz="11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146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Two main functions: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1" indent="-29146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○"/>
            </a:pP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setup()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→ runs </a:t>
            </a:r>
            <a:r>
              <a:rPr lang="en" sz="11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once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at the start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1" indent="-29146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○"/>
            </a:pP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loop()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→ runs </a:t>
            </a:r>
            <a:r>
              <a:rPr lang="en" sz="11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forever</a:t>
            </a:r>
            <a:endParaRPr sz="11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146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Typical pattern: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1" indent="-29146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○"/>
            </a:pP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setup()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→ configure pins (inputs/outputs)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1" indent="-29146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○"/>
            </a:pP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loop()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→ read sensors, decide, control outputs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14" name="Google Shape;614;p56" descr="Cherry blossoms and sakura with Tokyo Skytree in background.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17783" r="17783"/>
          <a:stretch/>
        </p:blipFill>
        <p:spPr>
          <a:xfrm>
            <a:off x="3271941" y="2298409"/>
            <a:ext cx="1568998" cy="1625401"/>
          </a:xfrm>
          <a:prstGeom prst="rect">
            <a:avLst/>
          </a:prstGeom>
        </p:spPr>
      </p:pic>
      <p:pic>
        <p:nvPicPr>
          <p:cNvPr id="615" name="Google Shape;615;p56" descr="Mt. Fuji and pink sakura branches in foreground."/>
          <p:cNvPicPr preferRelativeResize="0">
            <a:picLocks noGrp="1"/>
          </p:cNvPicPr>
          <p:nvPr>
            <p:ph type="pic" idx="3"/>
          </p:nvPr>
        </p:nvPicPr>
        <p:blipFill rotWithShape="1">
          <a:blip r:embed="rId4">
            <a:alphaModFix/>
          </a:blip>
          <a:srcRect l="2015" r="2015"/>
          <a:stretch/>
        </p:blipFill>
        <p:spPr>
          <a:xfrm>
            <a:off x="4840944" y="2298409"/>
            <a:ext cx="3128100" cy="2174102"/>
          </a:xfrm>
          <a:prstGeom prst="rect">
            <a:avLst/>
          </a:prstGeom>
        </p:spPr>
      </p:pic>
      <p:sp>
        <p:nvSpPr>
          <p:cNvPr id="616" name="Google Shape;616;p56"/>
          <p:cNvSpPr txBox="1">
            <a:spLocks noGrp="1"/>
          </p:cNvSpPr>
          <p:nvPr>
            <p:ph type="sldNum" idx="12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pic>
        <p:nvPicPr>
          <p:cNvPr id="617" name="Google Shape;617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74025" y="2298400"/>
            <a:ext cx="4909073" cy="28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57"/>
          <p:cNvSpPr txBox="1">
            <a:spLocks noGrp="1"/>
          </p:cNvSpPr>
          <p:nvPr>
            <p:ph type="title"/>
          </p:nvPr>
        </p:nvSpPr>
        <p:spPr>
          <a:xfrm>
            <a:off x="279178" y="338025"/>
            <a:ext cx="3537900" cy="67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960"/>
              <a:t>Lab Requirements &amp; Expectations</a:t>
            </a:r>
            <a:endParaRPr sz="1960"/>
          </a:p>
        </p:txBody>
      </p:sp>
      <p:sp>
        <p:nvSpPr>
          <p:cNvPr id="623" name="Google Shape;623;p57"/>
          <p:cNvSpPr txBox="1">
            <a:spLocks noGrp="1"/>
          </p:cNvSpPr>
          <p:nvPr>
            <p:ph type="body" idx="4"/>
          </p:nvPr>
        </p:nvSpPr>
        <p:spPr>
          <a:xfrm>
            <a:off x="854925" y="801850"/>
            <a:ext cx="3094200" cy="222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What You Need for Lab</a:t>
            </a:r>
            <a:endParaRPr sz="14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Bring:</a:t>
            </a:r>
            <a:endParaRPr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1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○"/>
            </a:pPr>
            <a:r>
              <a:rPr lang="en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Laptop (with permission to install software)</a:t>
            </a:r>
            <a:endParaRPr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1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○"/>
            </a:pPr>
            <a:r>
              <a:rPr lang="en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Arduino kit (board, USB cable, breadboard, basic components)</a:t>
            </a:r>
            <a:endParaRPr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 lab you will:</a:t>
            </a:r>
            <a:endParaRPr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1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○"/>
            </a:pPr>
            <a:r>
              <a:rPr lang="en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Follow </a:t>
            </a:r>
            <a:r>
              <a:rPr lang="en" sz="10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GitHub step-by-step guides</a:t>
            </a:r>
            <a:endParaRPr sz="10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1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○"/>
            </a:pPr>
            <a:r>
              <a:rPr lang="en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Complete 2-</a:t>
            </a:r>
            <a:r>
              <a:rPr lang="en" sz="10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 small tasks</a:t>
            </a:r>
            <a:r>
              <a:rPr lang="en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per week</a:t>
            </a:r>
            <a:endParaRPr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1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○"/>
            </a:pPr>
            <a:r>
              <a:rPr lang="en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Ask lots of questions – confusion is normal</a:t>
            </a:r>
            <a:endParaRPr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624" name="Google Shape;624;p57"/>
          <p:cNvSpPr txBox="1">
            <a:spLocks noGrp="1"/>
          </p:cNvSpPr>
          <p:nvPr>
            <p:ph type="body" idx="1"/>
          </p:nvPr>
        </p:nvSpPr>
        <p:spPr>
          <a:xfrm>
            <a:off x="5324450" y="1873700"/>
            <a:ext cx="2575500" cy="206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Safety &amp; Lab Rules</a:t>
            </a:r>
            <a:endParaRPr sz="15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Work only with </a:t>
            </a:r>
            <a:r>
              <a:rPr lang="en" sz="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low-voltage</a:t>
            </a:r>
            <a:r>
              <a:rPr lang="en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circuits in this course</a:t>
            </a:r>
            <a:endParaRPr sz="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 </a:t>
            </a:r>
            <a:r>
              <a:rPr lang="en" sz="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not</a:t>
            </a:r>
            <a:r>
              <a:rPr lang="en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plug random things into mains power</a:t>
            </a:r>
            <a:endParaRPr sz="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Double-check wiring </a:t>
            </a:r>
            <a:r>
              <a:rPr lang="en" sz="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before</a:t>
            </a:r>
            <a:r>
              <a:rPr lang="en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powering</a:t>
            </a:r>
            <a:endParaRPr sz="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If something smells hot, smokes, or is weird:</a:t>
            </a:r>
            <a:endParaRPr sz="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Disconnect USB / power immediately</a:t>
            </a:r>
            <a:endParaRPr sz="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Call me or the instructor</a:t>
            </a:r>
            <a:endParaRPr sz="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Be kind to the hardware – it’s shared</a:t>
            </a:r>
            <a:endParaRPr sz="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900" b="1"/>
          </a:p>
        </p:txBody>
      </p:sp>
      <p:sp>
        <p:nvSpPr>
          <p:cNvPr id="625" name="Google Shape;625;p57"/>
          <p:cNvSpPr txBox="1">
            <a:spLocks noGrp="1"/>
          </p:cNvSpPr>
          <p:nvPr>
            <p:ph type="sldNum" idx="12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pic>
        <p:nvPicPr>
          <p:cNvPr id="626" name="Google Shape;626;p57"/>
          <p:cNvPicPr preferRelativeResize="0"/>
          <p:nvPr/>
        </p:nvPicPr>
        <p:blipFill rotWithShape="1">
          <a:blip r:embed="rId3">
            <a:alphaModFix/>
          </a:blip>
          <a:srcRect l="19125" r="24688"/>
          <a:stretch/>
        </p:blipFill>
        <p:spPr>
          <a:xfrm>
            <a:off x="6761975" y="891649"/>
            <a:ext cx="1375344" cy="122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7" name="Google Shape;627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49125" y="3067804"/>
            <a:ext cx="1375325" cy="1207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628" name="Google Shape;628;p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41312" y="1208200"/>
            <a:ext cx="1461375" cy="1461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58"/>
          <p:cNvSpPr txBox="1">
            <a:spLocks noGrp="1"/>
          </p:cNvSpPr>
          <p:nvPr>
            <p:ph type="sldNum" idx="4294967295"/>
          </p:nvPr>
        </p:nvSpPr>
        <p:spPr>
          <a:xfrm>
            <a:off x="8229913" y="311888"/>
            <a:ext cx="528900" cy="54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sp>
        <p:nvSpPr>
          <p:cNvPr id="634" name="Google Shape;634;p58"/>
          <p:cNvSpPr txBox="1">
            <a:spLocks noGrp="1"/>
          </p:cNvSpPr>
          <p:nvPr>
            <p:ph type="body" idx="1"/>
          </p:nvPr>
        </p:nvSpPr>
        <p:spPr>
          <a:xfrm>
            <a:off x="1694400" y="804600"/>
            <a:ext cx="5755200" cy="353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683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AutoNum type="arabicPeriod"/>
            </a:pPr>
            <a:r>
              <a:rPr lang="en" sz="2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Install </a:t>
            </a:r>
            <a:r>
              <a:rPr lang="en" sz="22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Arduino IDE 2.3.6</a:t>
            </a:r>
            <a:endParaRPr sz="22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AutoNum type="arabicPeriod"/>
            </a:pPr>
            <a:r>
              <a:rPr lang="en" sz="2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Connect Arduino &amp; select </a:t>
            </a:r>
            <a:r>
              <a:rPr lang="en" sz="22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Board + Port</a:t>
            </a:r>
            <a:endParaRPr sz="22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AutoNum type="arabicPeriod"/>
            </a:pPr>
            <a:r>
              <a:rPr lang="en" sz="2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Upload the </a:t>
            </a:r>
            <a:r>
              <a:rPr lang="en" sz="22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Blink</a:t>
            </a:r>
            <a:r>
              <a:rPr lang="en" sz="2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example</a:t>
            </a:r>
            <a:endParaRPr sz="2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AutoNum type="arabicPeriod"/>
            </a:pPr>
            <a:r>
              <a:rPr lang="en" sz="2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Try a custom blink pattern</a:t>
            </a:r>
            <a:endParaRPr sz="2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AutoNum type="arabicPeriod"/>
            </a:pPr>
            <a:r>
              <a:rPr lang="en" sz="2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Build a </a:t>
            </a:r>
            <a:r>
              <a:rPr lang="en" sz="22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button + LED</a:t>
            </a:r>
            <a:r>
              <a:rPr lang="en" sz="2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circuit</a:t>
            </a:r>
            <a:endParaRPr sz="2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AutoNum type="arabicPeriod"/>
            </a:pPr>
            <a:r>
              <a:rPr lang="en" sz="2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(If time) Try two buttons + two LEDs</a:t>
            </a:r>
            <a:endParaRPr sz="2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3100">
              <a:latin typeface="Lexend SemiBold"/>
              <a:ea typeface="Lexend SemiBold"/>
              <a:cs typeface="Lexend SemiBold"/>
              <a:sym typeface="Lexend SemiBold"/>
            </a:endParaRPr>
          </a:p>
        </p:txBody>
      </p:sp>
      <p:sp>
        <p:nvSpPr>
          <p:cNvPr id="635" name="Google Shape;635;p58"/>
          <p:cNvSpPr txBox="1">
            <a:spLocks noGrp="1"/>
          </p:cNvSpPr>
          <p:nvPr>
            <p:ph type="title"/>
          </p:nvPr>
        </p:nvSpPr>
        <p:spPr>
          <a:xfrm>
            <a:off x="279185" y="338025"/>
            <a:ext cx="5562300" cy="67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TODAYS TO DO </a:t>
            </a:r>
            <a:endParaRPr/>
          </a:p>
        </p:txBody>
      </p:sp>
      <p:sp>
        <p:nvSpPr>
          <p:cNvPr id="636" name="Google Shape;636;p58"/>
          <p:cNvSpPr txBox="1">
            <a:spLocks noGrp="1"/>
          </p:cNvSpPr>
          <p:nvPr>
            <p:ph type="sldNum" idx="4294967295"/>
          </p:nvPr>
        </p:nvSpPr>
        <p:spPr>
          <a:xfrm>
            <a:off x="8229913" y="311888"/>
            <a:ext cx="528900" cy="54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sp>
        <p:nvSpPr>
          <p:cNvPr id="637" name="Google Shape;637;p58"/>
          <p:cNvSpPr txBox="1">
            <a:spLocks noGrp="1"/>
          </p:cNvSpPr>
          <p:nvPr>
            <p:ph type="sldNum" idx="12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59"/>
          <p:cNvSpPr txBox="1">
            <a:spLocks noGrp="1"/>
          </p:cNvSpPr>
          <p:nvPr>
            <p:ph type="title" idx="4"/>
          </p:nvPr>
        </p:nvSpPr>
        <p:spPr>
          <a:xfrm>
            <a:off x="279185" y="338025"/>
            <a:ext cx="5562300" cy="67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GitHub Repo for This Course</a:t>
            </a:r>
            <a:endParaRPr/>
          </a:p>
        </p:txBody>
      </p:sp>
      <p:sp>
        <p:nvSpPr>
          <p:cNvPr id="643" name="Google Shape;643;p59"/>
          <p:cNvSpPr txBox="1">
            <a:spLocks noGrp="1"/>
          </p:cNvSpPr>
          <p:nvPr>
            <p:ph type="subTitle" idx="1"/>
          </p:nvPr>
        </p:nvSpPr>
        <p:spPr>
          <a:xfrm>
            <a:off x="4481950" y="1068225"/>
            <a:ext cx="4338600" cy="217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All weekly content is here: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embedded_ai_robotics_bds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</a:t>
            </a:r>
            <a:r>
              <a:rPr lang="en" sz="1100" u="sng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https://github.com/Sahilcan-glitch/Embedded_AI_Robotics_BDS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For Week 1: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week01_intro_and_first_arduino/</a:t>
            </a:r>
            <a:endParaRPr sz="11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README.md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= step-by-step lab guide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INSTALL_AND_SETUP.md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= install instructions with screenshots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code_examples/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= example </a:t>
            </a: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.ino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files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4" name="Google Shape;644;p59"/>
          <p:cNvSpPr txBox="1">
            <a:spLocks noGrp="1"/>
          </p:cNvSpPr>
          <p:nvPr>
            <p:ph type="sldNum" idx="12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pic>
        <p:nvPicPr>
          <p:cNvPr id="645" name="Google Shape;645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275" y="1156925"/>
            <a:ext cx="4177149" cy="29025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42"/>
          <p:cNvSpPr txBox="1">
            <a:spLocks noGrp="1"/>
          </p:cNvSpPr>
          <p:nvPr>
            <p:ph type="title" idx="4"/>
          </p:nvPr>
        </p:nvSpPr>
        <p:spPr>
          <a:xfrm>
            <a:off x="279185" y="338025"/>
            <a:ext cx="5562300" cy="67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Who Am I &amp; What This Is</a:t>
            </a:r>
            <a:endParaRPr/>
          </a:p>
        </p:txBody>
      </p:sp>
      <p:pic>
        <p:nvPicPr>
          <p:cNvPr id="475" name="Google Shape;475;p42" title="BE64B657-F3B3-4D3E-96EB-D5377221187B.JPG"/>
          <p:cNvPicPr preferRelativeResize="0">
            <a:picLocks noGrp="1"/>
          </p:cNvPicPr>
          <p:nvPr>
            <p:ph type="pic" idx="2"/>
          </p:nvPr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281549" y="1834974"/>
            <a:ext cx="3631252" cy="2620549"/>
          </a:xfrm>
          <a:prstGeom prst="rect">
            <a:avLst/>
          </a:prstGeom>
        </p:spPr>
      </p:pic>
      <p:sp>
        <p:nvSpPr>
          <p:cNvPr id="476" name="Google Shape;476;p42"/>
          <p:cNvSpPr txBox="1">
            <a:spLocks noGrp="1"/>
          </p:cNvSpPr>
          <p:nvPr>
            <p:ph type="subTitle" idx="1"/>
          </p:nvPr>
        </p:nvSpPr>
        <p:spPr>
          <a:xfrm>
            <a:off x="4484100" y="1430525"/>
            <a:ext cx="4338600" cy="13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I’m </a:t>
            </a:r>
            <a:r>
              <a:rPr lang="en" sz="14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Sahil</a:t>
            </a: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Master of AI in Business &amp; your TA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My world: </a:t>
            </a:r>
            <a:r>
              <a:rPr lang="en" sz="14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AI + Robotics + Embedded Systems</a:t>
            </a:r>
            <a:endParaRPr sz="14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 sz="14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Contact me through whatsapp</a:t>
            </a:r>
            <a:endParaRPr sz="14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This course: learn how </a:t>
            </a:r>
            <a:r>
              <a:rPr lang="en" sz="14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 &amp; models</a:t>
            </a: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can control </a:t>
            </a:r>
            <a:r>
              <a:rPr lang="en" sz="14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real hardware</a:t>
            </a:r>
            <a:endParaRPr sz="14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Very </a:t>
            </a:r>
            <a:r>
              <a:rPr lang="en" sz="14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hands-on</a:t>
            </a: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less talking, more building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00"/>
          </a:p>
        </p:txBody>
      </p:sp>
      <p:sp>
        <p:nvSpPr>
          <p:cNvPr id="477" name="Google Shape;477;p42"/>
          <p:cNvSpPr txBox="1">
            <a:spLocks noGrp="1"/>
          </p:cNvSpPr>
          <p:nvPr>
            <p:ph type="sldNum" idx="12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60"/>
          <p:cNvSpPr txBox="1">
            <a:spLocks noGrp="1"/>
          </p:cNvSpPr>
          <p:nvPr>
            <p:ph type="title"/>
          </p:nvPr>
        </p:nvSpPr>
        <p:spPr>
          <a:xfrm>
            <a:off x="1172300" y="1208200"/>
            <a:ext cx="3146100" cy="163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Q&amp;A</a:t>
            </a:r>
            <a:endParaRPr/>
          </a:p>
        </p:txBody>
      </p:sp>
      <p:sp>
        <p:nvSpPr>
          <p:cNvPr id="651" name="Google Shape;651;p60"/>
          <p:cNvSpPr txBox="1">
            <a:spLocks noGrp="1"/>
          </p:cNvSpPr>
          <p:nvPr>
            <p:ph type="title" idx="2"/>
          </p:nvPr>
        </p:nvSpPr>
        <p:spPr>
          <a:xfrm>
            <a:off x="4316875" y="2841575"/>
            <a:ext cx="1052100" cy="108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?</a:t>
            </a:r>
            <a:endParaRPr/>
          </a:p>
        </p:txBody>
      </p:sp>
      <p:sp>
        <p:nvSpPr>
          <p:cNvPr id="652" name="Google Shape;652;p60"/>
          <p:cNvSpPr txBox="1">
            <a:spLocks noGrp="1"/>
          </p:cNvSpPr>
          <p:nvPr>
            <p:ph type="sldNum" idx="12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2" name="Google Shape;482;p43" title="images-5.jpeg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18213" r="18213"/>
          <a:stretch/>
        </p:blipFill>
        <p:spPr>
          <a:xfrm>
            <a:off x="3836145" y="1334531"/>
            <a:ext cx="1488302" cy="1557899"/>
          </a:xfrm>
          <a:prstGeom prst="rect">
            <a:avLst/>
          </a:prstGeom>
        </p:spPr>
      </p:pic>
      <p:pic>
        <p:nvPicPr>
          <p:cNvPr id="483" name="Google Shape;483;p43" title="images-3.jpeg"/>
          <p:cNvPicPr preferRelativeResize="0">
            <a:picLocks noGrp="1"/>
          </p:cNvPicPr>
          <p:nvPr>
            <p:ph type="pic" idx="3"/>
          </p:nvPr>
        </p:nvPicPr>
        <p:blipFill rotWithShape="1">
          <a:blip r:embed="rId4">
            <a:alphaModFix/>
          </a:blip>
          <a:srcRect l="20710" r="20704"/>
          <a:stretch/>
        </p:blipFill>
        <p:spPr>
          <a:xfrm>
            <a:off x="3836145" y="2892484"/>
            <a:ext cx="1488302" cy="1557901"/>
          </a:xfrm>
          <a:prstGeom prst="rect">
            <a:avLst/>
          </a:prstGeom>
        </p:spPr>
      </p:pic>
      <p:sp>
        <p:nvSpPr>
          <p:cNvPr id="484" name="Google Shape;484;p43"/>
          <p:cNvSpPr txBox="1">
            <a:spLocks noGrp="1"/>
          </p:cNvSpPr>
          <p:nvPr>
            <p:ph type="title"/>
          </p:nvPr>
        </p:nvSpPr>
        <p:spPr>
          <a:xfrm>
            <a:off x="279175" y="338025"/>
            <a:ext cx="5409600" cy="67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060"/>
              <a:t>What You’ll Be Able To Do</a:t>
            </a:r>
            <a:endParaRPr sz="2060"/>
          </a:p>
        </p:txBody>
      </p:sp>
      <p:sp>
        <p:nvSpPr>
          <p:cNvPr id="485" name="Google Shape;485;p43"/>
          <p:cNvSpPr txBox="1">
            <a:spLocks noGrp="1"/>
          </p:cNvSpPr>
          <p:nvPr>
            <p:ph type="subTitle" idx="6"/>
          </p:nvPr>
        </p:nvSpPr>
        <p:spPr>
          <a:xfrm>
            <a:off x="854800" y="922100"/>
            <a:ext cx="2951100" cy="55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 The End of This Course You Can Say…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" name="Google Shape;486;p43"/>
          <p:cNvSpPr txBox="1">
            <a:spLocks noGrp="1"/>
          </p:cNvSpPr>
          <p:nvPr>
            <p:ph type="body" idx="4"/>
          </p:nvPr>
        </p:nvSpPr>
        <p:spPr>
          <a:xfrm>
            <a:off x="854796" y="1730043"/>
            <a:ext cx="2951100" cy="222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 know what a </a:t>
            </a:r>
            <a:r>
              <a:rPr lang="en" sz="14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microcontroller</a:t>
            </a: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is and how use it its potential.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 Have collected data with HW.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 can </a:t>
            </a:r>
            <a:r>
              <a:rPr lang="en" sz="14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wire and program</a:t>
            </a: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sensors and motors safely.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7" name="Google Shape;487;p43"/>
          <p:cNvSpPr txBox="1">
            <a:spLocks noGrp="1"/>
          </p:cNvSpPr>
          <p:nvPr>
            <p:ph type="body" idx="5"/>
          </p:nvPr>
        </p:nvSpPr>
        <p:spPr>
          <a:xfrm>
            <a:off x="5328867" y="801853"/>
            <a:ext cx="3016500" cy="158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I’ve trained and deployed a </a:t>
            </a:r>
            <a:r>
              <a:rPr lang="en" sz="13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AI/ML model</a:t>
            </a:r>
            <a:r>
              <a:rPr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on hardware like a microcontroller.</a:t>
            </a:r>
            <a:endParaRPr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 can use </a:t>
            </a:r>
            <a:r>
              <a:rPr lang="en" sz="13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Python</a:t>
            </a:r>
            <a:r>
              <a:rPr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to train a robot arm using AI.</a:t>
            </a:r>
            <a:endParaRPr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8" name="Google Shape;488;p43"/>
          <p:cNvSpPr txBox="1">
            <a:spLocks noGrp="1"/>
          </p:cNvSpPr>
          <p:nvPr>
            <p:ph type="body" idx="1"/>
          </p:nvPr>
        </p:nvSpPr>
        <p:spPr>
          <a:xfrm>
            <a:off x="5328867" y="2388890"/>
            <a:ext cx="2480100" cy="206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I’ve built a </a:t>
            </a:r>
            <a:r>
              <a:rPr lang="en" sz="25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group project</a:t>
            </a:r>
            <a:r>
              <a:rPr lang="en" sz="2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in embedded AI &amp; robotics.</a:t>
            </a:r>
            <a:endParaRPr sz="2600"/>
          </a:p>
        </p:txBody>
      </p:sp>
      <p:sp>
        <p:nvSpPr>
          <p:cNvPr id="489" name="Google Shape;489;p43"/>
          <p:cNvSpPr txBox="1">
            <a:spLocks noGrp="1"/>
          </p:cNvSpPr>
          <p:nvPr>
            <p:ph type="sldNum" idx="12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44"/>
          <p:cNvSpPr txBox="1">
            <a:spLocks noGrp="1"/>
          </p:cNvSpPr>
          <p:nvPr>
            <p:ph type="subTitle" idx="5"/>
          </p:nvPr>
        </p:nvSpPr>
        <p:spPr>
          <a:xfrm>
            <a:off x="646300" y="1201987"/>
            <a:ext cx="26172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Weekly Tutorials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5" name="Google Shape;495;p44"/>
          <p:cNvSpPr txBox="1">
            <a:spLocks noGrp="1"/>
          </p:cNvSpPr>
          <p:nvPr>
            <p:ph type="subTitle" idx="1"/>
          </p:nvPr>
        </p:nvSpPr>
        <p:spPr>
          <a:xfrm>
            <a:off x="3263400" y="1201987"/>
            <a:ext cx="26172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Midterm Quiz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6" name="Google Shape;496;p44"/>
          <p:cNvSpPr txBox="1">
            <a:spLocks noGrp="1"/>
          </p:cNvSpPr>
          <p:nvPr>
            <p:ph type="subTitle" idx="3"/>
          </p:nvPr>
        </p:nvSpPr>
        <p:spPr>
          <a:xfrm>
            <a:off x="5883500" y="1201987"/>
            <a:ext cx="26172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Group Project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7" name="Google Shape;497;p44"/>
          <p:cNvSpPr txBox="1">
            <a:spLocks noGrp="1"/>
          </p:cNvSpPr>
          <p:nvPr>
            <p:ph type="body" idx="2"/>
          </p:nvPr>
        </p:nvSpPr>
        <p:spPr>
          <a:xfrm>
            <a:off x="646300" y="2375500"/>
            <a:ext cx="20922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Lab tasks + short reflections</a:t>
            </a:r>
            <a:endParaRPr sz="13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Submit via GitHub / email</a:t>
            </a:r>
            <a:endParaRPr sz="13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/>
          </a:p>
        </p:txBody>
      </p:sp>
      <p:sp>
        <p:nvSpPr>
          <p:cNvPr id="498" name="Google Shape;498;p44"/>
          <p:cNvSpPr txBox="1">
            <a:spLocks noGrp="1"/>
          </p:cNvSpPr>
          <p:nvPr>
            <p:ph type="body" idx="6"/>
          </p:nvPr>
        </p:nvSpPr>
        <p:spPr>
          <a:xfrm>
            <a:off x="3525900" y="2490150"/>
            <a:ext cx="20922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Basics of microcontrollers, sensors, motors, AI</a:t>
            </a:r>
            <a:endParaRPr sz="1300"/>
          </a:p>
        </p:txBody>
      </p:sp>
      <p:sp>
        <p:nvSpPr>
          <p:cNvPr id="499" name="Google Shape;499;p44"/>
          <p:cNvSpPr txBox="1">
            <a:spLocks noGrp="1"/>
          </p:cNvSpPr>
          <p:nvPr>
            <p:ph type="body" idx="7"/>
          </p:nvPr>
        </p:nvSpPr>
        <p:spPr>
          <a:xfrm>
            <a:off x="5883500" y="2375512"/>
            <a:ext cx="26172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Group of students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Working embedded AI prototype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Live demo + short report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0" name="Google Shape;500;p44"/>
          <p:cNvSpPr txBox="1">
            <a:spLocks noGrp="1"/>
          </p:cNvSpPr>
          <p:nvPr>
            <p:ph type="title"/>
          </p:nvPr>
        </p:nvSpPr>
        <p:spPr>
          <a:xfrm>
            <a:off x="279185" y="338025"/>
            <a:ext cx="5562300" cy="67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Assessment Overview</a:t>
            </a:r>
            <a:endParaRPr/>
          </a:p>
        </p:txBody>
      </p:sp>
      <p:sp>
        <p:nvSpPr>
          <p:cNvPr id="501" name="Google Shape;501;p44"/>
          <p:cNvSpPr txBox="1">
            <a:spLocks noGrp="1"/>
          </p:cNvSpPr>
          <p:nvPr>
            <p:ph type="sldNum" idx="12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6" name="Google Shape;506;p45" descr="Cherry blossoms and sakura with Tokyo Skytree in background.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3358" r="3358"/>
          <a:stretch/>
        </p:blipFill>
        <p:spPr>
          <a:xfrm>
            <a:off x="3789350" y="1216800"/>
            <a:ext cx="5062052" cy="3622201"/>
          </a:xfrm>
          <a:prstGeom prst="rect">
            <a:avLst/>
          </a:prstGeom>
        </p:spPr>
      </p:pic>
      <p:sp>
        <p:nvSpPr>
          <p:cNvPr id="507" name="Google Shape;507;p45"/>
          <p:cNvSpPr txBox="1">
            <a:spLocks noGrp="1"/>
          </p:cNvSpPr>
          <p:nvPr>
            <p:ph type="title"/>
          </p:nvPr>
        </p:nvSpPr>
        <p:spPr>
          <a:xfrm>
            <a:off x="279185" y="338025"/>
            <a:ext cx="5562300" cy="67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 This Course for You?</a:t>
            </a:r>
            <a:endParaRPr/>
          </a:p>
        </p:txBody>
      </p:sp>
      <p:sp>
        <p:nvSpPr>
          <p:cNvPr id="508" name="Google Shape;508;p45"/>
          <p:cNvSpPr txBox="1">
            <a:spLocks noGrp="1"/>
          </p:cNvSpPr>
          <p:nvPr>
            <p:ph type="body" idx="3"/>
          </p:nvPr>
        </p:nvSpPr>
        <p:spPr>
          <a:xfrm>
            <a:off x="336650" y="1062425"/>
            <a:ext cx="3452700" cy="72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This course </a:t>
            </a:r>
            <a:r>
              <a:rPr lang="en" sz="1400" i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is</a:t>
            </a: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for you if: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You like </a:t>
            </a:r>
            <a:r>
              <a:rPr lang="en" sz="14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learning by building</a:t>
            </a:r>
            <a:endParaRPr sz="14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You’re curious about collecting DATA using </a:t>
            </a:r>
            <a:r>
              <a:rPr lang="en" sz="14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hardware + AI</a:t>
            </a:r>
            <a:endParaRPr sz="14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You want projects that stand out on your </a:t>
            </a:r>
            <a:r>
              <a:rPr lang="en" sz="14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portfolio/LinkedIn</a:t>
            </a:r>
            <a:endParaRPr sz="14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This course might </a:t>
            </a:r>
            <a:r>
              <a:rPr lang="en" sz="1400" i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not</a:t>
            </a: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be for you if: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You absolutely </a:t>
            </a:r>
            <a:r>
              <a:rPr lang="en" sz="14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hate</a:t>
            </a: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touching hardware or wires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You only want pure theory / coding on a laptop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</p:txBody>
      </p:sp>
      <p:sp>
        <p:nvSpPr>
          <p:cNvPr id="509" name="Google Shape;509;p45"/>
          <p:cNvSpPr txBox="1">
            <a:spLocks noGrp="1"/>
          </p:cNvSpPr>
          <p:nvPr>
            <p:ph type="sldNum" idx="12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pic>
        <p:nvPicPr>
          <p:cNvPr id="510" name="Google Shape;510;p45"/>
          <p:cNvPicPr preferRelativeResize="0"/>
          <p:nvPr/>
        </p:nvPicPr>
        <p:blipFill rotWithShape="1">
          <a:blip r:embed="rId4">
            <a:alphaModFix/>
          </a:blip>
          <a:srcRect l="-16160" t="-4880" r="16160" b="4879"/>
          <a:stretch/>
        </p:blipFill>
        <p:spPr>
          <a:xfrm>
            <a:off x="4903375" y="1792325"/>
            <a:ext cx="2450639" cy="3046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46"/>
          <p:cNvSpPr txBox="1">
            <a:spLocks noGrp="1"/>
          </p:cNvSpPr>
          <p:nvPr>
            <p:ph type="title"/>
          </p:nvPr>
        </p:nvSpPr>
        <p:spPr>
          <a:xfrm>
            <a:off x="1172300" y="1208200"/>
            <a:ext cx="3146100" cy="163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Q&amp;A</a:t>
            </a:r>
            <a:endParaRPr/>
          </a:p>
        </p:txBody>
      </p:sp>
      <p:sp>
        <p:nvSpPr>
          <p:cNvPr id="516" name="Google Shape;516;p46"/>
          <p:cNvSpPr txBox="1">
            <a:spLocks noGrp="1"/>
          </p:cNvSpPr>
          <p:nvPr>
            <p:ph type="title" idx="2"/>
          </p:nvPr>
        </p:nvSpPr>
        <p:spPr>
          <a:xfrm>
            <a:off x="4316875" y="2841575"/>
            <a:ext cx="1052100" cy="108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?</a:t>
            </a:r>
            <a:endParaRPr/>
          </a:p>
        </p:txBody>
      </p:sp>
      <p:sp>
        <p:nvSpPr>
          <p:cNvPr id="517" name="Google Shape;517;p46"/>
          <p:cNvSpPr txBox="1">
            <a:spLocks noGrp="1"/>
          </p:cNvSpPr>
          <p:nvPr>
            <p:ph type="sldNum" idx="12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518" name="Google Shape;518;p46"/>
          <p:cNvPicPr preferRelativeResize="0"/>
          <p:nvPr/>
        </p:nvPicPr>
        <p:blipFill rotWithShape="1">
          <a:blip r:embed="rId3">
            <a:alphaModFix/>
          </a:blip>
          <a:srcRect l="-2390" t="-1180" r="2390" b="1180"/>
          <a:stretch/>
        </p:blipFill>
        <p:spPr>
          <a:xfrm>
            <a:off x="532425" y="611422"/>
            <a:ext cx="4634198" cy="4225463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p46"/>
          <p:cNvPicPr preferRelativeResize="0"/>
          <p:nvPr/>
        </p:nvPicPr>
        <p:blipFill rotWithShape="1">
          <a:blip r:embed="rId4">
            <a:alphaModFix/>
          </a:blip>
          <a:srcRect l="19627"/>
          <a:stretch/>
        </p:blipFill>
        <p:spPr>
          <a:xfrm>
            <a:off x="5135275" y="953750"/>
            <a:ext cx="3856323" cy="335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47"/>
          <p:cNvSpPr txBox="1">
            <a:spLocks noGrp="1"/>
          </p:cNvSpPr>
          <p:nvPr>
            <p:ph type="sldNum" idx="4294967295"/>
          </p:nvPr>
        </p:nvSpPr>
        <p:spPr>
          <a:xfrm>
            <a:off x="8229913" y="311888"/>
            <a:ext cx="528900" cy="54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525" name="Google Shape;525;p47"/>
          <p:cNvSpPr txBox="1">
            <a:spLocks noGrp="1"/>
          </p:cNvSpPr>
          <p:nvPr>
            <p:ph type="body" idx="1"/>
          </p:nvPr>
        </p:nvSpPr>
        <p:spPr>
          <a:xfrm>
            <a:off x="1705750" y="1223400"/>
            <a:ext cx="5755200" cy="353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" name="Google Shape;526;p47"/>
          <p:cNvSpPr txBox="1">
            <a:spLocks noGrp="1"/>
          </p:cNvSpPr>
          <p:nvPr>
            <p:ph type="title"/>
          </p:nvPr>
        </p:nvSpPr>
        <p:spPr>
          <a:xfrm>
            <a:off x="279185" y="338025"/>
            <a:ext cx="5562300" cy="67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Projects</a:t>
            </a:r>
            <a:endParaRPr/>
          </a:p>
        </p:txBody>
      </p:sp>
      <p:sp>
        <p:nvSpPr>
          <p:cNvPr id="527" name="Google Shape;527;p47"/>
          <p:cNvSpPr txBox="1">
            <a:spLocks noGrp="1"/>
          </p:cNvSpPr>
          <p:nvPr>
            <p:ph type="sldNum" idx="4294967295"/>
          </p:nvPr>
        </p:nvSpPr>
        <p:spPr>
          <a:xfrm>
            <a:off x="8229913" y="311888"/>
            <a:ext cx="528900" cy="54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528" name="Google Shape;528;p47"/>
          <p:cNvSpPr txBox="1">
            <a:spLocks noGrp="1"/>
          </p:cNvSpPr>
          <p:nvPr>
            <p:ph type="sldNum" idx="12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529" name="Google Shape;529;p47"/>
          <p:cNvSpPr txBox="1"/>
          <p:nvPr/>
        </p:nvSpPr>
        <p:spPr>
          <a:xfrm>
            <a:off x="1735025" y="1439150"/>
            <a:ext cx="5755200" cy="19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 sz="1100" b="1"/>
              <a:t>On-Device Voice Command Classifier for Smart Homes</a:t>
            </a:r>
            <a:endParaRPr sz="1100" b="1"/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 sz="1100" b="1"/>
              <a:t>Gesture-Based Control System with TinyML Classification</a:t>
            </a:r>
            <a:endParaRPr sz="1100" b="1"/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 sz="1100" b="1"/>
              <a:t>Edge Computer Vision Security System with Person Detection</a:t>
            </a:r>
            <a:endParaRPr sz="1100" b="1"/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 sz="1100" b="1"/>
              <a:t>Predictive Maintenance Dashboard Powered by Sensor Time-Series</a:t>
            </a:r>
            <a:endParaRPr sz="1100" b="1"/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 sz="1100" b="1"/>
              <a:t>Emotion-Aware Environment Controller Using Multimodal ML</a:t>
            </a:r>
            <a:endParaRPr sz="1100" b="1"/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 sz="1100" b="1"/>
              <a:t>Hyperlocal Weather Forecasting from Self-Collected Sensor Data</a:t>
            </a:r>
            <a:endParaRPr sz="1100" b="1"/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 sz="1100" b="1"/>
              <a:t>Smart Irrigation &amp; Crop Health Monitor with ML Recommendations</a:t>
            </a:r>
            <a:endParaRPr sz="1100" b="1"/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 sz="1100" b="1"/>
              <a:t>Reinforcement Learning–Driven Autonomous Navigation Robot</a:t>
            </a:r>
            <a:endParaRPr sz="1100" b="1"/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 sz="1100" b="1"/>
              <a:t>Biometric Authentication System with Embedded ML on the Edge</a:t>
            </a:r>
            <a:endParaRPr sz="1100" b="1"/>
          </a:p>
        </p:txBody>
      </p:sp>
      <p:pic>
        <p:nvPicPr>
          <p:cNvPr id="530" name="Google Shape;530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8184" y="3540683"/>
            <a:ext cx="4369411" cy="155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48"/>
          <p:cNvSpPr txBox="1">
            <a:spLocks noGrp="1"/>
          </p:cNvSpPr>
          <p:nvPr>
            <p:ph type="sldNum" idx="4294967295"/>
          </p:nvPr>
        </p:nvSpPr>
        <p:spPr>
          <a:xfrm>
            <a:off x="8229913" y="311888"/>
            <a:ext cx="528900" cy="54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536" name="Google Shape;536;p48"/>
          <p:cNvSpPr txBox="1">
            <a:spLocks noGrp="1"/>
          </p:cNvSpPr>
          <p:nvPr>
            <p:ph type="body" idx="1"/>
          </p:nvPr>
        </p:nvSpPr>
        <p:spPr>
          <a:xfrm>
            <a:off x="1694400" y="1260975"/>
            <a:ext cx="5755200" cy="353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Hardware in This Course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●"/>
            </a:pPr>
            <a:r>
              <a:rPr lang="en" sz="16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Arduino Uno / Nano</a:t>
            </a:r>
            <a:endParaRPr sz="16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●"/>
            </a:pPr>
            <a:r>
              <a:rPr lang="en" sz="16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ESP32 / ESP32-CAM</a:t>
            </a:r>
            <a:endParaRPr sz="16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●"/>
            </a:pPr>
            <a:r>
              <a:rPr lang="en" sz="16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Raspberry Pi 5</a:t>
            </a:r>
            <a:endParaRPr sz="16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●"/>
            </a:pPr>
            <a:r>
              <a:rPr lang="en" sz="16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SO-101 / SO-100 robot arm</a:t>
            </a:r>
            <a:endParaRPr sz="16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●"/>
            </a:pPr>
            <a:r>
              <a:rPr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Sensors: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○"/>
            </a:pPr>
            <a:r>
              <a:rPr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Ultrasonic, LDR, temperature/humidity, accelerometers, etc.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●"/>
            </a:pPr>
            <a:r>
              <a:rPr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Motors: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○"/>
            </a:pPr>
            <a:r>
              <a:rPr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DC, servo, stepper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2500">
              <a:latin typeface="Lexend SemiBold"/>
              <a:ea typeface="Lexend SemiBold"/>
              <a:cs typeface="Lexend SemiBold"/>
              <a:sym typeface="Lexend SemiBold"/>
            </a:endParaRPr>
          </a:p>
        </p:txBody>
      </p:sp>
      <p:sp>
        <p:nvSpPr>
          <p:cNvPr id="537" name="Google Shape;537;p48"/>
          <p:cNvSpPr txBox="1">
            <a:spLocks noGrp="1"/>
          </p:cNvSpPr>
          <p:nvPr>
            <p:ph type="title"/>
          </p:nvPr>
        </p:nvSpPr>
        <p:spPr>
          <a:xfrm>
            <a:off x="279185" y="338025"/>
            <a:ext cx="5562300" cy="67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Hardware You’ll Meet</a:t>
            </a:r>
            <a:endParaRPr/>
          </a:p>
        </p:txBody>
      </p:sp>
      <p:sp>
        <p:nvSpPr>
          <p:cNvPr id="538" name="Google Shape;538;p48"/>
          <p:cNvSpPr txBox="1">
            <a:spLocks noGrp="1"/>
          </p:cNvSpPr>
          <p:nvPr>
            <p:ph type="sldNum" idx="4294967295"/>
          </p:nvPr>
        </p:nvSpPr>
        <p:spPr>
          <a:xfrm>
            <a:off x="8229913" y="311888"/>
            <a:ext cx="528900" cy="54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539" name="Google Shape;539;p48"/>
          <p:cNvSpPr txBox="1">
            <a:spLocks noGrp="1"/>
          </p:cNvSpPr>
          <p:nvPr>
            <p:ph type="sldNum" idx="12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49"/>
          <p:cNvSpPr txBox="1">
            <a:spLocks noGrp="1"/>
          </p:cNvSpPr>
          <p:nvPr>
            <p:ph type="title"/>
          </p:nvPr>
        </p:nvSpPr>
        <p:spPr>
          <a:xfrm>
            <a:off x="328526" y="361250"/>
            <a:ext cx="2977500" cy="113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760"/>
              <a:t>Electricity Basics</a:t>
            </a:r>
            <a:endParaRPr sz="2760"/>
          </a:p>
        </p:txBody>
      </p:sp>
      <p:sp>
        <p:nvSpPr>
          <p:cNvPr id="545" name="Google Shape;545;p49"/>
          <p:cNvSpPr txBox="1">
            <a:spLocks noGrp="1"/>
          </p:cNvSpPr>
          <p:nvPr>
            <p:ph type="subTitle" idx="1"/>
          </p:nvPr>
        </p:nvSpPr>
        <p:spPr>
          <a:xfrm>
            <a:off x="235058" y="1659601"/>
            <a:ext cx="2816100" cy="54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Voltage (V):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how strong the “push” is (like water pressure)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Current (A):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how much is flowing (like water flow)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Resistance (Ω):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how much it resists flow (like a narrow pipe)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 our labs: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1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5V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– logic and most sensors/LEDs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 do </a:t>
            </a:r>
            <a:r>
              <a:rPr lang="en" sz="11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not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play with 220V/240V mains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6" name="Google Shape;546;p49"/>
          <p:cNvSpPr txBox="1">
            <a:spLocks noGrp="1"/>
          </p:cNvSpPr>
          <p:nvPr>
            <p:ph type="subTitle" idx="6"/>
          </p:nvPr>
        </p:nvSpPr>
        <p:spPr>
          <a:xfrm>
            <a:off x="3067400" y="1208200"/>
            <a:ext cx="2977500" cy="54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Why Ground (GND) Matters**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Ground is the </a:t>
            </a:r>
            <a:r>
              <a:rPr lang="en" sz="11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reference point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(0V)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All voltages are defined </a:t>
            </a:r>
            <a:r>
              <a:rPr lang="en" sz="11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relative to GND</a:t>
            </a:r>
            <a:endParaRPr sz="11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For things to communicate properly: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They must </a:t>
            </a:r>
            <a:r>
              <a:rPr lang="en" sz="11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share a common ground</a:t>
            </a:r>
            <a:endParaRPr sz="11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1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If GND is not connected: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Weird / random behaviour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Sensors and boards don’t agree on “zero”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7" name="Google Shape;547;p49"/>
          <p:cNvSpPr txBox="1">
            <a:spLocks noGrp="1"/>
          </p:cNvSpPr>
          <p:nvPr>
            <p:ph type="sldNum" idx="12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pic>
        <p:nvPicPr>
          <p:cNvPr id="548" name="Google Shape;548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1151" y="991400"/>
            <a:ext cx="2775349" cy="2775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ptions Proposal">
  <a:themeElements>
    <a:clrScheme name="Simple Light">
      <a:dk1>
        <a:srgbClr val="1D1D1D"/>
      </a:dk1>
      <a:lt1>
        <a:srgbClr val="FFFFF0"/>
      </a:lt1>
      <a:dk2>
        <a:srgbClr val="51BD85"/>
      </a:dk2>
      <a:lt2>
        <a:srgbClr val="FF6652"/>
      </a:lt2>
      <a:accent1>
        <a:srgbClr val="FFE534"/>
      </a:accent1>
      <a:accent2>
        <a:srgbClr val="FFBBDC"/>
      </a:accent2>
      <a:accent3>
        <a:srgbClr val="6AD2E6"/>
      </a:accent3>
      <a:accent4>
        <a:srgbClr val="DBC89F"/>
      </a:accent4>
      <a:accent5>
        <a:srgbClr val="D8E4D6"/>
      </a:accent5>
      <a:accent6>
        <a:srgbClr val="FFFFFF"/>
      </a:accent6>
      <a:hlink>
        <a:srgbClr val="6AD2E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1575</Words>
  <Application>Microsoft Macintosh PowerPoint</Application>
  <PresentationFormat>On-screen Show (16:9)</PresentationFormat>
  <Paragraphs>270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Lexend</vt:lpstr>
      <vt:lpstr>Arial</vt:lpstr>
      <vt:lpstr>Lexend SemiBold</vt:lpstr>
      <vt:lpstr>Roboto Mono</vt:lpstr>
      <vt:lpstr>Options Proposal</vt:lpstr>
      <vt:lpstr>14-Nov Friday</vt:lpstr>
      <vt:lpstr>Who Am I &amp; What This Is</vt:lpstr>
      <vt:lpstr>What You’ll Be Able To Do</vt:lpstr>
      <vt:lpstr>Assessment Overview</vt:lpstr>
      <vt:lpstr>Is This Course for You?</vt:lpstr>
      <vt:lpstr>Q&amp;A</vt:lpstr>
      <vt:lpstr>Projects</vt:lpstr>
      <vt:lpstr>Hardware You’ll Meet</vt:lpstr>
      <vt:lpstr>Electricity Basics</vt:lpstr>
      <vt:lpstr>Overview</vt:lpstr>
      <vt:lpstr>Overview</vt:lpstr>
      <vt:lpstr>What Is a Microcontroller? </vt:lpstr>
      <vt:lpstr>PC vs Cloud vs Microcontroller</vt:lpstr>
      <vt:lpstr>Why Are We Using Arduino?</vt:lpstr>
      <vt:lpstr>The Arduino Board Tour</vt:lpstr>
      <vt:lpstr>How We Code the Arduino Language: C/C++ (Arduino style) Program = “sketch” Two main functions: setup() → runs once at the start loop() → runs forever Typical pattern: setup() → configure pins (inputs/outputs) loop() → read sensors, decide, control outputs </vt:lpstr>
      <vt:lpstr>Lab Requirements &amp; Expectations</vt:lpstr>
      <vt:lpstr>TODAYS TO DO </vt:lpstr>
      <vt:lpstr>GitHub Repo for This Course</vt:lpstr>
      <vt:lpstr>Q&amp;A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Sahil Shahzad Khan</cp:lastModifiedBy>
  <cp:revision>1</cp:revision>
  <dcterms:modified xsi:type="dcterms:W3CDTF">2025-11-14T10:27:56Z</dcterms:modified>
</cp:coreProperties>
</file>